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08" r:id="rId2"/>
    <p:sldId id="258" r:id="rId3"/>
    <p:sldId id="259" r:id="rId4"/>
    <p:sldId id="260" r:id="rId5"/>
    <p:sldId id="314" r:id="rId6"/>
    <p:sldId id="262" r:id="rId7"/>
    <p:sldId id="319" r:id="rId8"/>
    <p:sldId id="315" r:id="rId9"/>
    <p:sldId id="316" r:id="rId10"/>
    <p:sldId id="313" r:id="rId11"/>
    <p:sldId id="263" r:id="rId12"/>
    <p:sldId id="298" r:id="rId13"/>
    <p:sldId id="274" r:id="rId14"/>
    <p:sldId id="27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3D57"/>
    <a:srgbClr val="97BCC7"/>
    <a:srgbClr val="4F8193"/>
    <a:srgbClr val="71A2B3"/>
    <a:srgbClr val="BBD3DB"/>
    <a:srgbClr val="215381"/>
    <a:srgbClr val="1B45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68E873-C71F-4A5C-B903-47DC75DFBD66}" v="10" dt="2022-05-09T22:20:00.4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3" autoAdjust="0"/>
    <p:restoredTop sz="93410" autoAdjust="0"/>
  </p:normalViewPr>
  <p:slideViewPr>
    <p:cSldViewPr snapToGrid="0">
      <p:cViewPr varScale="1">
        <p:scale>
          <a:sx n="63" d="100"/>
          <a:sy n="63" d="100"/>
        </p:scale>
        <p:origin x="61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i May" userId="664a3338188c8673" providerId="LiveId" clId="{53DD3A90-6197-4EFF-8849-58DDC2EC9752}"/>
    <pc:docChg chg="undo custSel modSld">
      <pc:chgData name="Ari May" userId="664a3338188c8673" providerId="LiveId" clId="{53DD3A90-6197-4EFF-8849-58DDC2EC9752}" dt="2022-04-25T19:00:43.201" v="384" actId="20577"/>
      <pc:docMkLst>
        <pc:docMk/>
      </pc:docMkLst>
      <pc:sldChg chg="modSp mod">
        <pc:chgData name="Ari May" userId="664a3338188c8673" providerId="LiveId" clId="{53DD3A90-6197-4EFF-8849-58DDC2EC9752}" dt="2022-04-25T15:33:23.876" v="374" actId="6549"/>
        <pc:sldMkLst>
          <pc:docMk/>
          <pc:sldMk cId="3552659024" sldId="258"/>
        </pc:sldMkLst>
        <pc:spChg chg="mod">
          <ac:chgData name="Ari May" userId="664a3338188c8673" providerId="LiveId" clId="{53DD3A90-6197-4EFF-8849-58DDC2EC9752}" dt="2022-04-25T15:33:23.876" v="374" actId="6549"/>
          <ac:spMkLst>
            <pc:docMk/>
            <pc:sldMk cId="3552659024" sldId="258"/>
            <ac:spMk id="11" creationId="{F8F12433-83F6-465E-B56A-249DB5F15EC0}"/>
          </ac:spMkLst>
        </pc:spChg>
        <pc:spChg chg="mod">
          <ac:chgData name="Ari May" userId="664a3338188c8673" providerId="LiveId" clId="{53DD3A90-6197-4EFF-8849-58DDC2EC9752}" dt="2022-04-11T14:54:33.883" v="370" actId="1076"/>
          <ac:spMkLst>
            <pc:docMk/>
            <pc:sldMk cId="3552659024" sldId="258"/>
            <ac:spMk id="12" creationId="{AA2824DB-3F1C-4D57-BC34-07D10913132E}"/>
          </ac:spMkLst>
        </pc:spChg>
      </pc:sldChg>
      <pc:sldChg chg="modSp mod">
        <pc:chgData name="Ari May" userId="664a3338188c8673" providerId="LiveId" clId="{53DD3A90-6197-4EFF-8849-58DDC2EC9752}" dt="2022-04-25T15:33:26.879" v="376" actId="20577"/>
        <pc:sldMkLst>
          <pc:docMk/>
          <pc:sldMk cId="3428304885" sldId="259"/>
        </pc:sldMkLst>
        <pc:spChg chg="mod">
          <ac:chgData name="Ari May" userId="664a3338188c8673" providerId="LiveId" clId="{53DD3A90-6197-4EFF-8849-58DDC2EC9752}" dt="2022-04-25T15:33:26.879" v="376" actId="20577"/>
          <ac:spMkLst>
            <pc:docMk/>
            <pc:sldMk cId="3428304885" sldId="259"/>
            <ac:spMk id="9" creationId="{953DA570-62C6-419E-B12A-BB1CC64457AC}"/>
          </ac:spMkLst>
        </pc:spChg>
        <pc:spChg chg="mod">
          <ac:chgData name="Ari May" userId="664a3338188c8673" providerId="LiveId" clId="{53DD3A90-6197-4EFF-8849-58DDC2EC9752}" dt="2022-04-22T23:39:19.662" v="372" actId="20577"/>
          <ac:spMkLst>
            <pc:docMk/>
            <pc:sldMk cId="3428304885" sldId="259"/>
            <ac:spMk id="15" creationId="{C5876077-3712-4D56-B17D-2F96DAA539EB}"/>
          </ac:spMkLst>
        </pc:spChg>
      </pc:sldChg>
      <pc:sldChg chg="addSp modSp mod">
        <pc:chgData name="Ari May" userId="664a3338188c8673" providerId="LiveId" clId="{53DD3A90-6197-4EFF-8849-58DDC2EC9752}" dt="2022-04-25T15:33:30.381" v="378" actId="20577"/>
        <pc:sldMkLst>
          <pc:docMk/>
          <pc:sldMk cId="1477651857" sldId="260"/>
        </pc:sldMkLst>
        <pc:spChg chg="mod">
          <ac:chgData name="Ari May" userId="664a3338188c8673" providerId="LiveId" clId="{53DD3A90-6197-4EFF-8849-58DDC2EC9752}" dt="2022-04-25T15:33:30.381" v="378" actId="20577"/>
          <ac:spMkLst>
            <pc:docMk/>
            <pc:sldMk cId="1477651857" sldId="260"/>
            <ac:spMk id="9" creationId="{953DA570-62C6-419E-B12A-BB1CC64457AC}"/>
          </ac:spMkLst>
        </pc:spChg>
        <pc:picChg chg="add mod">
          <ac:chgData name="Ari May" userId="664a3338188c8673" providerId="LiveId" clId="{53DD3A90-6197-4EFF-8849-58DDC2EC9752}" dt="2022-04-04T13:05:21.515" v="8" actId="1076"/>
          <ac:picMkLst>
            <pc:docMk/>
            <pc:sldMk cId="1477651857" sldId="260"/>
            <ac:picMk id="2" creationId="{EA2A762E-417D-4F36-BEEA-6747FEFE026C}"/>
          </ac:picMkLst>
        </pc:picChg>
      </pc:sldChg>
      <pc:sldChg chg="addSp modSp mod">
        <pc:chgData name="Ari May" userId="664a3338188c8673" providerId="LiveId" clId="{53DD3A90-6197-4EFF-8849-58DDC2EC9752}" dt="2022-04-25T15:33:46.099" v="382" actId="20577"/>
        <pc:sldMkLst>
          <pc:docMk/>
          <pc:sldMk cId="4254720310" sldId="262"/>
        </pc:sldMkLst>
        <pc:spChg chg="mod">
          <ac:chgData name="Ari May" userId="664a3338188c8673" providerId="LiveId" clId="{53DD3A90-6197-4EFF-8849-58DDC2EC9752}" dt="2022-04-25T15:33:46.099" v="382" actId="20577"/>
          <ac:spMkLst>
            <pc:docMk/>
            <pc:sldMk cId="4254720310" sldId="262"/>
            <ac:spMk id="9" creationId="{953DA570-62C6-419E-B12A-BB1CC64457AC}"/>
          </ac:spMkLst>
        </pc:spChg>
        <pc:picChg chg="add mod modCrop">
          <ac:chgData name="Ari May" userId="664a3338188c8673" providerId="LiveId" clId="{53DD3A90-6197-4EFF-8849-58DDC2EC9752}" dt="2022-04-04T14:12:26.192" v="28" actId="1440"/>
          <ac:picMkLst>
            <pc:docMk/>
            <pc:sldMk cId="4254720310" sldId="262"/>
            <ac:picMk id="2" creationId="{9C36A63C-3A5E-46EA-B598-6A7A50B66DF1}"/>
          </ac:picMkLst>
        </pc:picChg>
      </pc:sldChg>
      <pc:sldChg chg="modSp mod">
        <pc:chgData name="Ari May" userId="664a3338188c8673" providerId="LiveId" clId="{53DD3A90-6197-4EFF-8849-58DDC2EC9752}" dt="2022-04-04T14:24:55.384" v="83" actId="14100"/>
        <pc:sldMkLst>
          <pc:docMk/>
          <pc:sldMk cId="3834297798" sldId="263"/>
        </pc:sldMkLst>
        <pc:spChg chg="mod">
          <ac:chgData name="Ari May" userId="664a3338188c8673" providerId="LiveId" clId="{53DD3A90-6197-4EFF-8849-58DDC2EC9752}" dt="2022-04-04T14:24:55.384" v="83" actId="14100"/>
          <ac:spMkLst>
            <pc:docMk/>
            <pc:sldMk cId="3834297798" sldId="263"/>
            <ac:spMk id="3" creationId="{249ED66B-74AC-497B-BCEA-F22450B40F29}"/>
          </ac:spMkLst>
        </pc:spChg>
      </pc:sldChg>
      <pc:sldChg chg="addSp modSp mod">
        <pc:chgData name="Ari May" userId="664a3338188c8673" providerId="LiveId" clId="{53DD3A90-6197-4EFF-8849-58DDC2EC9752}" dt="2022-04-04T16:09:28.216" v="170" actId="1440"/>
        <pc:sldMkLst>
          <pc:docMk/>
          <pc:sldMk cId="84535337" sldId="298"/>
        </pc:sldMkLst>
        <pc:spChg chg="mod">
          <ac:chgData name="Ari May" userId="664a3338188c8673" providerId="LiveId" clId="{53DD3A90-6197-4EFF-8849-58DDC2EC9752}" dt="2022-04-04T16:09:23.300" v="167" actId="1076"/>
          <ac:spMkLst>
            <pc:docMk/>
            <pc:sldMk cId="84535337" sldId="298"/>
            <ac:spMk id="2" creationId="{5A97F832-0C2D-4207-88FE-4C92CC9419BD}"/>
          </ac:spMkLst>
        </pc:spChg>
        <pc:picChg chg="add mod">
          <ac:chgData name="Ari May" userId="664a3338188c8673" providerId="LiveId" clId="{53DD3A90-6197-4EFF-8849-58DDC2EC9752}" dt="2022-04-04T16:09:28.216" v="170" actId="1440"/>
          <ac:picMkLst>
            <pc:docMk/>
            <pc:sldMk cId="84535337" sldId="298"/>
            <ac:picMk id="3" creationId="{761A1E53-D1A7-4FD0-8C2D-3D609D7ED6F9}"/>
          </ac:picMkLst>
        </pc:picChg>
      </pc:sldChg>
      <pc:sldChg chg="addSp modSp mod">
        <pc:chgData name="Ari May" userId="664a3338188c8673" providerId="LiveId" clId="{53DD3A90-6197-4EFF-8849-58DDC2EC9752}" dt="2022-04-04T14:24:09.538" v="77" actId="1076"/>
        <pc:sldMkLst>
          <pc:docMk/>
          <pc:sldMk cId="784060848" sldId="313"/>
        </pc:sldMkLst>
        <pc:spChg chg="mod">
          <ac:chgData name="Ari May" userId="664a3338188c8673" providerId="LiveId" clId="{53DD3A90-6197-4EFF-8849-58DDC2EC9752}" dt="2022-04-04T14:22:22.678" v="64" actId="1076"/>
          <ac:spMkLst>
            <pc:docMk/>
            <pc:sldMk cId="784060848" sldId="313"/>
            <ac:spMk id="2" creationId="{BE3C3D6A-7354-42CA-A98E-FE2B5EF2EB3F}"/>
          </ac:spMkLst>
        </pc:spChg>
        <pc:spChg chg="add mod">
          <ac:chgData name="Ari May" userId="664a3338188c8673" providerId="LiveId" clId="{53DD3A90-6197-4EFF-8849-58DDC2EC9752}" dt="2022-04-04T14:22:31.705" v="65" actId="14100"/>
          <ac:spMkLst>
            <pc:docMk/>
            <pc:sldMk cId="784060848" sldId="313"/>
            <ac:spMk id="3" creationId="{64AA8BF4-EB36-437F-AC57-0127DE1AAB3C}"/>
          </ac:spMkLst>
        </pc:spChg>
        <pc:picChg chg="add mod">
          <ac:chgData name="Ari May" userId="664a3338188c8673" providerId="LiveId" clId="{53DD3A90-6197-4EFF-8849-58DDC2EC9752}" dt="2022-04-04T14:23:20.829" v="70" actId="1076"/>
          <ac:picMkLst>
            <pc:docMk/>
            <pc:sldMk cId="784060848" sldId="313"/>
            <ac:picMk id="4" creationId="{CB981514-CB99-40F4-B9DD-859DBA0DDF91}"/>
          </ac:picMkLst>
        </pc:picChg>
        <pc:picChg chg="add mod">
          <ac:chgData name="Ari May" userId="664a3338188c8673" providerId="LiveId" clId="{53DD3A90-6197-4EFF-8849-58DDC2EC9752}" dt="2022-04-04T14:24:09.538" v="77" actId="1076"/>
          <ac:picMkLst>
            <pc:docMk/>
            <pc:sldMk cId="784060848" sldId="313"/>
            <ac:picMk id="5" creationId="{F02B12FD-7FED-47D6-90F2-16B1B726201D}"/>
          </ac:picMkLst>
        </pc:picChg>
      </pc:sldChg>
      <pc:sldChg chg="addSp delSp modSp mod">
        <pc:chgData name="Ari May" userId="664a3338188c8673" providerId="LiveId" clId="{53DD3A90-6197-4EFF-8849-58DDC2EC9752}" dt="2022-04-25T15:33:38.690" v="380" actId="20577"/>
        <pc:sldMkLst>
          <pc:docMk/>
          <pc:sldMk cId="2420058985" sldId="314"/>
        </pc:sldMkLst>
        <pc:spChg chg="mod">
          <ac:chgData name="Ari May" userId="664a3338188c8673" providerId="LiveId" clId="{53DD3A90-6197-4EFF-8849-58DDC2EC9752}" dt="2022-04-25T15:33:38.690" v="380" actId="20577"/>
          <ac:spMkLst>
            <pc:docMk/>
            <pc:sldMk cId="2420058985" sldId="314"/>
            <ac:spMk id="9" creationId="{953DA570-62C6-419E-B12A-BB1CC64457AC}"/>
          </ac:spMkLst>
        </pc:spChg>
        <pc:picChg chg="add del mod">
          <ac:chgData name="Ari May" userId="664a3338188c8673" providerId="LiveId" clId="{53DD3A90-6197-4EFF-8849-58DDC2EC9752}" dt="2022-04-04T13:07:41.281" v="17" actId="478"/>
          <ac:picMkLst>
            <pc:docMk/>
            <pc:sldMk cId="2420058985" sldId="314"/>
            <ac:picMk id="2" creationId="{4099C96F-37AA-4433-9199-09A03192F90C}"/>
          </ac:picMkLst>
        </pc:picChg>
        <pc:picChg chg="add mod">
          <ac:chgData name="Ari May" userId="664a3338188c8673" providerId="LiveId" clId="{53DD3A90-6197-4EFF-8849-58DDC2EC9752}" dt="2022-04-04T13:08:35.355" v="24" actId="1440"/>
          <ac:picMkLst>
            <pc:docMk/>
            <pc:sldMk cId="2420058985" sldId="314"/>
            <ac:picMk id="3" creationId="{3000FD91-EAFD-4F9A-84A2-7FC345437C5F}"/>
          </ac:picMkLst>
        </pc:picChg>
      </pc:sldChg>
      <pc:sldChg chg="modSp mod">
        <pc:chgData name="Ari May" userId="664a3338188c8673" providerId="LiveId" clId="{53DD3A90-6197-4EFF-8849-58DDC2EC9752}" dt="2022-04-04T16:12:46.747" v="361" actId="6549"/>
        <pc:sldMkLst>
          <pc:docMk/>
          <pc:sldMk cId="1753489810" sldId="315"/>
        </pc:sldMkLst>
        <pc:spChg chg="mod">
          <ac:chgData name="Ari May" userId="664a3338188c8673" providerId="LiveId" clId="{53DD3A90-6197-4EFF-8849-58DDC2EC9752}" dt="2022-04-04T16:12:46.747" v="361" actId="6549"/>
          <ac:spMkLst>
            <pc:docMk/>
            <pc:sldMk cId="1753489810" sldId="315"/>
            <ac:spMk id="7" creationId="{428292B4-507F-417D-8E57-1148645892A9}"/>
          </ac:spMkLst>
        </pc:spChg>
      </pc:sldChg>
      <pc:sldChg chg="addSp modSp mod">
        <pc:chgData name="Ari May" userId="664a3338188c8673" providerId="LiveId" clId="{53DD3A90-6197-4EFF-8849-58DDC2EC9752}" dt="2022-04-04T16:13:12.548" v="368" actId="14100"/>
        <pc:sldMkLst>
          <pc:docMk/>
          <pc:sldMk cId="2633927169" sldId="316"/>
        </pc:sldMkLst>
        <pc:spChg chg="mod">
          <ac:chgData name="Ari May" userId="664a3338188c8673" providerId="LiveId" clId="{53DD3A90-6197-4EFF-8849-58DDC2EC9752}" dt="2022-04-04T16:13:05.071" v="365" actId="5793"/>
          <ac:spMkLst>
            <pc:docMk/>
            <pc:sldMk cId="2633927169" sldId="316"/>
            <ac:spMk id="3" creationId="{3CE4F0FF-D56B-4917-8FB5-33397FBECA6D}"/>
          </ac:spMkLst>
        </pc:spChg>
        <pc:spChg chg="mod">
          <ac:chgData name="Ari May" userId="664a3338188c8673" providerId="LiveId" clId="{53DD3A90-6197-4EFF-8849-58DDC2EC9752}" dt="2022-04-04T16:13:12.548" v="368" actId="14100"/>
          <ac:spMkLst>
            <pc:docMk/>
            <pc:sldMk cId="2633927169" sldId="316"/>
            <ac:spMk id="4" creationId="{C3821EB3-C2EB-4F07-A76A-ACC5BF564FB8}"/>
          </ac:spMkLst>
        </pc:spChg>
        <pc:picChg chg="add mod">
          <ac:chgData name="Ari May" userId="664a3338188c8673" providerId="LiveId" clId="{53DD3A90-6197-4EFF-8849-58DDC2EC9752}" dt="2022-04-04T14:21:06.310" v="46" actId="1440"/>
          <ac:picMkLst>
            <pc:docMk/>
            <pc:sldMk cId="2633927169" sldId="316"/>
            <ac:picMk id="2" creationId="{F037B83A-C7D8-42A7-8E9D-14068EC2B416}"/>
          </ac:picMkLst>
        </pc:picChg>
      </pc:sldChg>
      <pc:sldChg chg="modSp mod">
        <pc:chgData name="Ari May" userId="664a3338188c8673" providerId="LiveId" clId="{53DD3A90-6197-4EFF-8849-58DDC2EC9752}" dt="2022-04-04T14:25:28.556" v="90" actId="1076"/>
        <pc:sldMkLst>
          <pc:docMk/>
          <pc:sldMk cId="1583839545" sldId="318"/>
        </pc:sldMkLst>
        <pc:spChg chg="mod">
          <ac:chgData name="Ari May" userId="664a3338188c8673" providerId="LiveId" clId="{53DD3A90-6197-4EFF-8849-58DDC2EC9752}" dt="2022-04-04T14:25:28.556" v="90" actId="1076"/>
          <ac:spMkLst>
            <pc:docMk/>
            <pc:sldMk cId="1583839545" sldId="318"/>
            <ac:spMk id="2" creationId="{62D8EB0E-E72E-46B8-BC7A-7077AC2A4E89}"/>
          </ac:spMkLst>
        </pc:spChg>
      </pc:sldChg>
      <pc:sldChg chg="modSp mod">
        <pc:chgData name="Ari May" userId="664a3338188c8673" providerId="LiveId" clId="{53DD3A90-6197-4EFF-8849-58DDC2EC9752}" dt="2022-04-25T19:00:43.201" v="384" actId="20577"/>
        <pc:sldMkLst>
          <pc:docMk/>
          <pc:sldMk cId="3958168694" sldId="319"/>
        </pc:sldMkLst>
        <pc:spChg chg="mod">
          <ac:chgData name="Ari May" userId="664a3338188c8673" providerId="LiveId" clId="{53DD3A90-6197-4EFF-8849-58DDC2EC9752}" dt="2022-04-25T19:00:43.201" v="384" actId="20577"/>
          <ac:spMkLst>
            <pc:docMk/>
            <pc:sldMk cId="3958168694" sldId="319"/>
            <ac:spMk id="7" creationId="{428292B4-507F-417D-8E57-1148645892A9}"/>
          </ac:spMkLst>
        </pc:spChg>
      </pc:sldChg>
    </pc:docChg>
  </pc:docChgLst>
  <pc:docChgLst>
    <pc:chgData name="Ari May" userId="664a3338188c8673" providerId="LiveId" clId="{EE68E873-C71F-4A5C-B903-47DC75DFBD66}"/>
    <pc:docChg chg="undo custSel delSld modSld">
      <pc:chgData name="Ari May" userId="664a3338188c8673" providerId="LiveId" clId="{EE68E873-C71F-4A5C-B903-47DC75DFBD66}" dt="2022-05-09T22:25:03.712" v="1947" actId="20577"/>
      <pc:docMkLst>
        <pc:docMk/>
      </pc:docMkLst>
      <pc:sldChg chg="addSp modSp mod">
        <pc:chgData name="Ari May" userId="664a3338188c8673" providerId="LiveId" clId="{EE68E873-C71F-4A5C-B903-47DC75DFBD66}" dt="2022-05-06T18:40:18.968" v="1731" actId="1076"/>
        <pc:sldMkLst>
          <pc:docMk/>
          <pc:sldMk cId="3552659024" sldId="258"/>
        </pc:sldMkLst>
        <pc:spChg chg="mod">
          <ac:chgData name="Ari May" userId="664a3338188c8673" providerId="LiveId" clId="{EE68E873-C71F-4A5C-B903-47DC75DFBD66}" dt="2022-05-06T18:39:47.439" v="1726" actId="1076"/>
          <ac:spMkLst>
            <pc:docMk/>
            <pc:sldMk cId="3552659024" sldId="258"/>
            <ac:spMk id="12" creationId="{AA2824DB-3F1C-4D57-BC34-07D10913132E}"/>
          </ac:spMkLst>
        </pc:spChg>
        <pc:spChg chg="mod">
          <ac:chgData name="Ari May" userId="664a3338188c8673" providerId="LiveId" clId="{EE68E873-C71F-4A5C-B903-47DC75DFBD66}" dt="2022-05-05T18:13:44.485" v="276" actId="313"/>
          <ac:spMkLst>
            <pc:docMk/>
            <pc:sldMk cId="3552659024" sldId="258"/>
            <ac:spMk id="15" creationId="{93D01254-C023-48F1-B955-B9DA57DE59A0}"/>
          </ac:spMkLst>
        </pc:spChg>
        <pc:picChg chg="add mod">
          <ac:chgData name="Ari May" userId="664a3338188c8673" providerId="LiveId" clId="{EE68E873-C71F-4A5C-B903-47DC75DFBD66}" dt="2022-05-06T18:40:18.968" v="1731" actId="1076"/>
          <ac:picMkLst>
            <pc:docMk/>
            <pc:sldMk cId="3552659024" sldId="258"/>
            <ac:picMk id="2" creationId="{FBFEAB21-1610-893E-B8FF-DCFE4A77E884}"/>
          </ac:picMkLst>
        </pc:picChg>
      </pc:sldChg>
      <pc:sldChg chg="modSp mod">
        <pc:chgData name="Ari May" userId="664a3338188c8673" providerId="LiveId" clId="{EE68E873-C71F-4A5C-B903-47DC75DFBD66}" dt="2022-05-05T18:13:22.998" v="208" actId="20577"/>
        <pc:sldMkLst>
          <pc:docMk/>
          <pc:sldMk cId="3428304885" sldId="259"/>
        </pc:sldMkLst>
        <pc:spChg chg="mod">
          <ac:chgData name="Ari May" userId="664a3338188c8673" providerId="LiveId" clId="{EE68E873-C71F-4A5C-B903-47DC75DFBD66}" dt="2022-05-05T18:00:50.998" v="129" actId="113"/>
          <ac:spMkLst>
            <pc:docMk/>
            <pc:sldMk cId="3428304885" sldId="259"/>
            <ac:spMk id="14" creationId="{66C98D5D-7FF0-4FA9-926A-D99A73586523}"/>
          </ac:spMkLst>
        </pc:spChg>
        <pc:spChg chg="mod">
          <ac:chgData name="Ari May" userId="664a3338188c8673" providerId="LiveId" clId="{EE68E873-C71F-4A5C-B903-47DC75DFBD66}" dt="2022-05-05T18:13:22.998" v="208" actId="20577"/>
          <ac:spMkLst>
            <pc:docMk/>
            <pc:sldMk cId="3428304885" sldId="259"/>
            <ac:spMk id="15" creationId="{C5876077-3712-4D56-B17D-2F96DAA539EB}"/>
          </ac:spMkLst>
        </pc:spChg>
      </pc:sldChg>
      <pc:sldChg chg="addSp delSp modSp mod">
        <pc:chgData name="Ari May" userId="664a3338188c8673" providerId="LiveId" clId="{EE68E873-C71F-4A5C-B903-47DC75DFBD66}" dt="2022-05-09T22:18:45.209" v="1834" actId="478"/>
        <pc:sldMkLst>
          <pc:docMk/>
          <pc:sldMk cId="1477651857" sldId="260"/>
        </pc:sldMkLst>
        <pc:spChg chg="del">
          <ac:chgData name="Ari May" userId="664a3338188c8673" providerId="LiveId" clId="{EE68E873-C71F-4A5C-B903-47DC75DFBD66}" dt="2022-05-05T18:01:32.419" v="204" actId="478"/>
          <ac:spMkLst>
            <pc:docMk/>
            <pc:sldMk cId="1477651857" sldId="260"/>
            <ac:spMk id="3" creationId="{879AE4B8-8391-415E-88C9-5BBD16487EC8}"/>
          </ac:spMkLst>
        </pc:spChg>
        <pc:spChg chg="add mod">
          <ac:chgData name="Ari May" userId="664a3338188c8673" providerId="LiveId" clId="{EE68E873-C71F-4A5C-B903-47DC75DFBD66}" dt="2022-05-09T22:16:51.474" v="1789" actId="403"/>
          <ac:spMkLst>
            <pc:docMk/>
            <pc:sldMk cId="1477651857" sldId="260"/>
            <ac:spMk id="5" creationId="{0014CDF3-7278-EDE7-0F4B-053EF4119E31}"/>
          </ac:spMkLst>
        </pc:spChg>
        <pc:spChg chg="add mod">
          <ac:chgData name="Ari May" userId="664a3338188c8673" providerId="LiveId" clId="{EE68E873-C71F-4A5C-B903-47DC75DFBD66}" dt="2022-05-06T16:07:33.980" v="350" actId="404"/>
          <ac:spMkLst>
            <pc:docMk/>
            <pc:sldMk cId="1477651857" sldId="260"/>
            <ac:spMk id="7" creationId="{DDD15F5E-56C5-0FC8-81FD-175DFBFD8A18}"/>
          </ac:spMkLst>
        </pc:spChg>
        <pc:spChg chg="add mod">
          <ac:chgData name="Ari May" userId="664a3338188c8673" providerId="LiveId" clId="{EE68E873-C71F-4A5C-B903-47DC75DFBD66}" dt="2022-05-09T22:17:00.860" v="1793" actId="403"/>
          <ac:spMkLst>
            <pc:docMk/>
            <pc:sldMk cId="1477651857" sldId="260"/>
            <ac:spMk id="8" creationId="{41E8BEC5-7D47-80D2-4EE6-4C890DB4BE63}"/>
          </ac:spMkLst>
        </pc:spChg>
        <pc:spChg chg="del">
          <ac:chgData name="Ari May" userId="664a3338188c8673" providerId="LiveId" clId="{EE68E873-C71F-4A5C-B903-47DC75DFBD66}" dt="2022-05-05T18:01:34.942" v="205" actId="478"/>
          <ac:spMkLst>
            <pc:docMk/>
            <pc:sldMk cId="1477651857" sldId="260"/>
            <ac:spMk id="8" creationId="{BD3F58B5-97AA-4D2B-94A5-6166D9F64498}"/>
          </ac:spMkLst>
        </pc:spChg>
        <pc:spChg chg="add mod">
          <ac:chgData name="Ari May" userId="664a3338188c8673" providerId="LiveId" clId="{EE68E873-C71F-4A5C-B903-47DC75DFBD66}" dt="2022-05-09T22:17:27.867" v="1797" actId="14100"/>
          <ac:spMkLst>
            <pc:docMk/>
            <pc:sldMk cId="1477651857" sldId="260"/>
            <ac:spMk id="10" creationId="{7B10A798-8C62-605F-68E9-416612BA7F44}"/>
          </ac:spMkLst>
        </pc:spChg>
        <pc:picChg chg="add del mod">
          <ac:chgData name="Ari May" userId="664a3338188c8673" providerId="LiveId" clId="{EE68E873-C71F-4A5C-B903-47DC75DFBD66}" dt="2022-05-09T22:18:45.209" v="1834" actId="478"/>
          <ac:picMkLst>
            <pc:docMk/>
            <pc:sldMk cId="1477651857" sldId="260"/>
            <ac:picMk id="2" creationId="{40C6DEFD-A987-0B7A-1988-6D5D46767C61}"/>
          </ac:picMkLst>
        </pc:picChg>
        <pc:picChg chg="del">
          <ac:chgData name="Ari May" userId="664a3338188c8673" providerId="LiveId" clId="{EE68E873-C71F-4A5C-B903-47DC75DFBD66}" dt="2022-05-05T18:01:37.706" v="206" actId="478"/>
          <ac:picMkLst>
            <pc:docMk/>
            <pc:sldMk cId="1477651857" sldId="260"/>
            <ac:picMk id="2" creationId="{EA2A762E-417D-4F36-BEEA-6747FEFE026C}"/>
          </ac:picMkLst>
        </pc:picChg>
      </pc:sldChg>
      <pc:sldChg chg="addSp delSp modSp mod">
        <pc:chgData name="Ari May" userId="664a3338188c8673" providerId="LiveId" clId="{EE68E873-C71F-4A5C-B903-47DC75DFBD66}" dt="2022-05-06T16:24:48.694" v="909" actId="1076"/>
        <pc:sldMkLst>
          <pc:docMk/>
          <pc:sldMk cId="4254720310" sldId="262"/>
        </pc:sldMkLst>
        <pc:spChg chg="del">
          <ac:chgData name="Ari May" userId="664a3338188c8673" providerId="LiveId" clId="{EE68E873-C71F-4A5C-B903-47DC75DFBD66}" dt="2022-05-05T23:59:55.504" v="281" actId="478"/>
          <ac:spMkLst>
            <pc:docMk/>
            <pc:sldMk cId="4254720310" sldId="262"/>
            <ac:spMk id="7" creationId="{428292B4-507F-417D-8E57-1148645892A9}"/>
          </ac:spMkLst>
        </pc:spChg>
        <pc:spChg chg="add mod">
          <ac:chgData name="Ari May" userId="664a3338188c8673" providerId="LiveId" clId="{EE68E873-C71F-4A5C-B903-47DC75DFBD66}" dt="2022-05-06T16:24:48.694" v="909" actId="1076"/>
          <ac:spMkLst>
            <pc:docMk/>
            <pc:sldMk cId="4254720310" sldId="262"/>
            <ac:spMk id="8" creationId="{6627AC7E-F24E-DB9F-ADDF-0F3D7FE113B6}"/>
          </ac:spMkLst>
        </pc:spChg>
        <pc:spChg chg="add del mod">
          <ac:chgData name="Ari May" userId="664a3338188c8673" providerId="LiveId" clId="{EE68E873-C71F-4A5C-B903-47DC75DFBD66}" dt="2022-05-06T16:24:32.381" v="899" actId="478"/>
          <ac:spMkLst>
            <pc:docMk/>
            <pc:sldMk cId="4254720310" sldId="262"/>
            <ac:spMk id="10" creationId="{37CE5D19-895D-E366-3E11-2BD7CF84E763}"/>
          </ac:spMkLst>
        </pc:spChg>
        <pc:spChg chg="del">
          <ac:chgData name="Ari May" userId="664a3338188c8673" providerId="LiveId" clId="{EE68E873-C71F-4A5C-B903-47DC75DFBD66}" dt="2022-05-05T23:59:57.287" v="282" actId="478"/>
          <ac:spMkLst>
            <pc:docMk/>
            <pc:sldMk cId="4254720310" sldId="262"/>
            <ac:spMk id="11" creationId="{4E3ACB5F-FB48-4B02-9DC3-CDF976576055}"/>
          </ac:spMkLst>
        </pc:spChg>
        <pc:picChg chg="del">
          <ac:chgData name="Ari May" userId="664a3338188c8673" providerId="LiveId" clId="{EE68E873-C71F-4A5C-B903-47DC75DFBD66}" dt="2022-05-05T23:59:53.627" v="280" actId="478"/>
          <ac:picMkLst>
            <pc:docMk/>
            <pc:sldMk cId="4254720310" sldId="262"/>
            <ac:picMk id="2" creationId="{9C36A63C-3A5E-46EA-B598-6A7A50B66DF1}"/>
          </ac:picMkLst>
        </pc:picChg>
      </pc:sldChg>
      <pc:sldChg chg="addSp delSp modSp mod">
        <pc:chgData name="Ari May" userId="664a3338188c8673" providerId="LiveId" clId="{EE68E873-C71F-4A5C-B903-47DC75DFBD66}" dt="2022-05-09T22:25:03.712" v="1947" actId="20577"/>
        <pc:sldMkLst>
          <pc:docMk/>
          <pc:sldMk cId="3834297798" sldId="263"/>
        </pc:sldMkLst>
        <pc:spChg chg="del">
          <ac:chgData name="Ari May" userId="664a3338188c8673" providerId="LiveId" clId="{EE68E873-C71F-4A5C-B903-47DC75DFBD66}" dt="2022-05-06T00:00:27.765" v="295" actId="478"/>
          <ac:spMkLst>
            <pc:docMk/>
            <pc:sldMk cId="3834297798" sldId="263"/>
            <ac:spMk id="3" creationId="{249ED66B-74AC-497B-BCEA-F22450B40F29}"/>
          </ac:spMkLst>
        </pc:spChg>
        <pc:spChg chg="add mod">
          <ac:chgData name="Ari May" userId="664a3338188c8673" providerId="LiveId" clId="{EE68E873-C71F-4A5C-B903-47DC75DFBD66}" dt="2022-05-09T22:25:03.712" v="1947" actId="20577"/>
          <ac:spMkLst>
            <pc:docMk/>
            <pc:sldMk cId="3834297798" sldId="263"/>
            <ac:spMk id="8" creationId="{7764584E-B1F3-DB6E-FBC1-1D492585B830}"/>
          </ac:spMkLst>
        </pc:spChg>
        <pc:spChg chg="del mod">
          <ac:chgData name="Ari May" userId="664a3338188c8673" providerId="LiveId" clId="{EE68E873-C71F-4A5C-B903-47DC75DFBD66}" dt="2022-05-06T00:00:30.669" v="298" actId="478"/>
          <ac:spMkLst>
            <pc:docMk/>
            <pc:sldMk cId="3834297798" sldId="263"/>
            <ac:spMk id="11" creationId="{FD92EC24-970F-46D3-BF92-31D1CD476D53}"/>
          </ac:spMkLst>
        </pc:spChg>
        <pc:picChg chg="add mod">
          <ac:chgData name="Ari May" userId="664a3338188c8673" providerId="LiveId" clId="{EE68E873-C71F-4A5C-B903-47DC75DFBD66}" dt="2022-05-06T18:43:34.179" v="1751" actId="1076"/>
          <ac:picMkLst>
            <pc:docMk/>
            <pc:sldMk cId="3834297798" sldId="263"/>
            <ac:picMk id="2" creationId="{DFF01F18-5109-D969-6A4C-27ACB57BAD74}"/>
          </ac:picMkLst>
        </pc:picChg>
        <pc:picChg chg="add mod">
          <ac:chgData name="Ari May" userId="664a3338188c8673" providerId="LiveId" clId="{EE68E873-C71F-4A5C-B903-47DC75DFBD66}" dt="2022-05-06T18:44:41.480" v="1758" actId="1076"/>
          <ac:picMkLst>
            <pc:docMk/>
            <pc:sldMk cId="3834297798" sldId="263"/>
            <ac:picMk id="3" creationId="{E03F7527-6515-6594-B4A4-A0A5EA590492}"/>
          </ac:picMkLst>
        </pc:picChg>
      </pc:sldChg>
      <pc:sldChg chg="modSp mod">
        <pc:chgData name="Ari May" userId="664a3338188c8673" providerId="LiveId" clId="{EE68E873-C71F-4A5C-B903-47DC75DFBD66}" dt="2022-05-06T18:45:10.748" v="1763" actId="20577"/>
        <pc:sldMkLst>
          <pc:docMk/>
          <pc:sldMk cId="0" sldId="274"/>
        </pc:sldMkLst>
        <pc:spChg chg="mod">
          <ac:chgData name="Ari May" userId="664a3338188c8673" providerId="LiveId" clId="{EE68E873-C71F-4A5C-B903-47DC75DFBD66}" dt="2022-05-06T18:45:10.748" v="1763" actId="20577"/>
          <ac:spMkLst>
            <pc:docMk/>
            <pc:sldMk cId="0" sldId="274"/>
            <ac:spMk id="10" creationId="{9B31237B-5353-43D2-8DC6-17B229A6EA27}"/>
          </ac:spMkLst>
        </pc:spChg>
      </pc:sldChg>
      <pc:sldChg chg="addSp delSp modSp mod">
        <pc:chgData name="Ari May" userId="664a3338188c8673" providerId="LiveId" clId="{EE68E873-C71F-4A5C-B903-47DC75DFBD66}" dt="2022-05-06T18:45:06.664" v="1761" actId="20577"/>
        <pc:sldMkLst>
          <pc:docMk/>
          <pc:sldMk cId="84535337" sldId="298"/>
        </pc:sldMkLst>
        <pc:spChg chg="del">
          <ac:chgData name="Ari May" userId="664a3338188c8673" providerId="LiveId" clId="{EE68E873-C71F-4A5C-B903-47DC75DFBD66}" dt="2022-05-06T00:00:42.036" v="301" actId="478"/>
          <ac:spMkLst>
            <pc:docMk/>
            <pc:sldMk cId="84535337" sldId="298"/>
            <ac:spMk id="2" creationId="{5A97F832-0C2D-4207-88FE-4C92CC9419BD}"/>
          </ac:spMkLst>
        </pc:spChg>
        <pc:spChg chg="mod">
          <ac:chgData name="Ari May" userId="664a3338188c8673" providerId="LiveId" clId="{EE68E873-C71F-4A5C-B903-47DC75DFBD66}" dt="2022-05-06T18:45:06.664" v="1761" actId="20577"/>
          <ac:spMkLst>
            <pc:docMk/>
            <pc:sldMk cId="84535337" sldId="298"/>
            <ac:spMk id="9" creationId="{953DA570-62C6-419E-B12A-BB1CC64457AC}"/>
          </ac:spMkLst>
        </pc:spChg>
        <pc:spChg chg="add mod">
          <ac:chgData name="Ari May" userId="664a3338188c8673" providerId="LiveId" clId="{EE68E873-C71F-4A5C-B903-47DC75DFBD66}" dt="2022-05-06T18:39:30.762" v="1725" actId="20577"/>
          <ac:spMkLst>
            <pc:docMk/>
            <pc:sldMk cId="84535337" sldId="298"/>
            <ac:spMk id="11" creationId="{1F63A6B2-F2B7-E108-4AEE-27386CE114FB}"/>
          </ac:spMkLst>
        </pc:spChg>
        <pc:picChg chg="del">
          <ac:chgData name="Ari May" userId="664a3338188c8673" providerId="LiveId" clId="{EE68E873-C71F-4A5C-B903-47DC75DFBD66}" dt="2022-05-06T00:00:43.032" v="302" actId="478"/>
          <ac:picMkLst>
            <pc:docMk/>
            <pc:sldMk cId="84535337" sldId="298"/>
            <ac:picMk id="3" creationId="{761A1E53-D1A7-4FD0-8C2D-3D609D7ED6F9}"/>
          </ac:picMkLst>
        </pc:picChg>
      </pc:sldChg>
      <pc:sldChg chg="modSp mod">
        <pc:chgData name="Ari May" userId="664a3338188c8673" providerId="LiveId" clId="{EE68E873-C71F-4A5C-B903-47DC75DFBD66}" dt="2022-05-05T18:00:24.931" v="64" actId="255"/>
        <pc:sldMkLst>
          <pc:docMk/>
          <pc:sldMk cId="2564483550" sldId="308"/>
        </pc:sldMkLst>
        <pc:spChg chg="mod">
          <ac:chgData name="Ari May" userId="664a3338188c8673" providerId="LiveId" clId="{EE68E873-C71F-4A5C-B903-47DC75DFBD66}" dt="2022-05-05T18:00:00.021" v="58" actId="20577"/>
          <ac:spMkLst>
            <pc:docMk/>
            <pc:sldMk cId="2564483550" sldId="308"/>
            <ac:spMk id="2" creationId="{473D9CAF-BCB8-41AA-A900-0302391BE2F7}"/>
          </ac:spMkLst>
        </pc:spChg>
        <pc:spChg chg="mod">
          <ac:chgData name="Ari May" userId="664a3338188c8673" providerId="LiveId" clId="{EE68E873-C71F-4A5C-B903-47DC75DFBD66}" dt="2022-05-05T18:00:24.931" v="64" actId="255"/>
          <ac:spMkLst>
            <pc:docMk/>
            <pc:sldMk cId="2564483550" sldId="308"/>
            <ac:spMk id="11" creationId="{AE226B9D-3CFA-4595-ADD6-173A071537D2}"/>
          </ac:spMkLst>
        </pc:spChg>
      </pc:sldChg>
      <pc:sldChg chg="addSp delSp modSp mod">
        <pc:chgData name="Ari May" userId="664a3338188c8673" providerId="LiveId" clId="{EE68E873-C71F-4A5C-B903-47DC75DFBD66}" dt="2022-05-09T22:24:42.178" v="1946" actId="6549"/>
        <pc:sldMkLst>
          <pc:docMk/>
          <pc:sldMk cId="784060848" sldId="313"/>
        </pc:sldMkLst>
        <pc:spChg chg="del">
          <ac:chgData name="Ari May" userId="664a3338188c8673" providerId="LiveId" clId="{EE68E873-C71F-4A5C-B903-47DC75DFBD66}" dt="2022-05-06T00:00:22.889" v="293" actId="478"/>
          <ac:spMkLst>
            <pc:docMk/>
            <pc:sldMk cId="784060848" sldId="313"/>
            <ac:spMk id="2" creationId="{BE3C3D6A-7354-42CA-A98E-FE2B5EF2EB3F}"/>
          </ac:spMkLst>
        </pc:spChg>
        <pc:spChg chg="del">
          <ac:chgData name="Ari May" userId="664a3338188c8673" providerId="LiveId" clId="{EE68E873-C71F-4A5C-B903-47DC75DFBD66}" dt="2022-05-06T00:00:24.794" v="294" actId="478"/>
          <ac:spMkLst>
            <pc:docMk/>
            <pc:sldMk cId="784060848" sldId="313"/>
            <ac:spMk id="3" creationId="{64AA8BF4-EB36-437F-AC57-0127DE1AAB3C}"/>
          </ac:spMkLst>
        </pc:spChg>
        <pc:spChg chg="add mod">
          <ac:chgData name="Ari May" userId="664a3338188c8673" providerId="LiveId" clId="{EE68E873-C71F-4A5C-B903-47DC75DFBD66}" dt="2022-05-06T16:50:22.864" v="1361" actId="1076"/>
          <ac:spMkLst>
            <pc:docMk/>
            <pc:sldMk cId="784060848" sldId="313"/>
            <ac:spMk id="9" creationId="{5649EDB6-CD11-4185-F64D-B917382AFA2E}"/>
          </ac:spMkLst>
        </pc:spChg>
        <pc:spChg chg="add mod">
          <ac:chgData name="Ari May" userId="664a3338188c8673" providerId="LiveId" clId="{EE68E873-C71F-4A5C-B903-47DC75DFBD66}" dt="2022-05-09T22:24:42.178" v="1946" actId="6549"/>
          <ac:spMkLst>
            <pc:docMk/>
            <pc:sldMk cId="784060848" sldId="313"/>
            <ac:spMk id="12" creationId="{19769AE9-E885-6706-881F-D28CD919B1FB}"/>
          </ac:spMkLst>
        </pc:spChg>
        <pc:picChg chg="del">
          <ac:chgData name="Ari May" userId="664a3338188c8673" providerId="LiveId" clId="{EE68E873-C71F-4A5C-B903-47DC75DFBD66}" dt="2022-05-06T00:00:19.647" v="291" actId="478"/>
          <ac:picMkLst>
            <pc:docMk/>
            <pc:sldMk cId="784060848" sldId="313"/>
            <ac:picMk id="4" creationId="{CB981514-CB99-40F4-B9DD-859DBA0DDF91}"/>
          </ac:picMkLst>
        </pc:picChg>
        <pc:picChg chg="del">
          <ac:chgData name="Ari May" userId="664a3338188c8673" providerId="LiveId" clId="{EE68E873-C71F-4A5C-B903-47DC75DFBD66}" dt="2022-05-06T00:00:20.689" v="292" actId="478"/>
          <ac:picMkLst>
            <pc:docMk/>
            <pc:sldMk cId="784060848" sldId="313"/>
            <ac:picMk id="5" creationId="{F02B12FD-7FED-47D6-90F2-16B1B726201D}"/>
          </ac:picMkLst>
        </pc:picChg>
      </pc:sldChg>
      <pc:sldChg chg="addSp delSp modSp mod">
        <pc:chgData name="Ari May" userId="664a3338188c8673" providerId="LiveId" clId="{EE68E873-C71F-4A5C-B903-47DC75DFBD66}" dt="2022-05-09T22:20:08.626" v="1853" actId="1076"/>
        <pc:sldMkLst>
          <pc:docMk/>
          <pc:sldMk cId="2420058985" sldId="314"/>
        </pc:sldMkLst>
        <pc:spChg chg="add mod">
          <ac:chgData name="Ari May" userId="664a3338188c8673" providerId="LiveId" clId="{EE68E873-C71F-4A5C-B903-47DC75DFBD66}" dt="2022-05-09T22:19:19.095" v="1848" actId="1076"/>
          <ac:spMkLst>
            <pc:docMk/>
            <pc:sldMk cId="2420058985" sldId="314"/>
            <ac:spMk id="7" creationId="{3C010795-AA44-2576-A5D5-1E68008DF8A9}"/>
          </ac:spMkLst>
        </pc:spChg>
        <pc:spChg chg="del">
          <ac:chgData name="Ari May" userId="664a3338188c8673" providerId="LiveId" clId="{EE68E873-C71F-4A5C-B903-47DC75DFBD66}" dt="2022-05-05T23:59:50.330" v="278" actId="478"/>
          <ac:spMkLst>
            <pc:docMk/>
            <pc:sldMk cId="2420058985" sldId="314"/>
            <ac:spMk id="7" creationId="{E4109884-FC0F-4739-967A-8080EF3E489D}"/>
          </ac:spMkLst>
        </pc:spChg>
        <pc:spChg chg="add mod">
          <ac:chgData name="Ari May" userId="664a3338188c8673" providerId="LiveId" clId="{EE68E873-C71F-4A5C-B903-47DC75DFBD66}" dt="2022-05-06T16:12:04.576" v="586" actId="1076"/>
          <ac:spMkLst>
            <pc:docMk/>
            <pc:sldMk cId="2420058985" sldId="314"/>
            <ac:spMk id="8" creationId="{95FDBB26-68A7-B29B-6AFA-776C4C5C299B}"/>
          </ac:spMkLst>
        </pc:spChg>
        <pc:spChg chg="add mod">
          <ac:chgData name="Ari May" userId="664a3338188c8673" providerId="LiveId" clId="{EE68E873-C71F-4A5C-B903-47DC75DFBD66}" dt="2022-05-09T22:19:14.151" v="1846" actId="1076"/>
          <ac:spMkLst>
            <pc:docMk/>
            <pc:sldMk cId="2420058985" sldId="314"/>
            <ac:spMk id="10" creationId="{B57B6B13-5943-6112-ECD3-06B713F4A158}"/>
          </ac:spMkLst>
        </pc:spChg>
        <pc:spChg chg="add del mod">
          <ac:chgData name="Ari May" userId="664a3338188c8673" providerId="LiveId" clId="{EE68E873-C71F-4A5C-B903-47DC75DFBD66}" dt="2022-05-06T16:17:47.226" v="739" actId="478"/>
          <ac:spMkLst>
            <pc:docMk/>
            <pc:sldMk cId="2420058985" sldId="314"/>
            <ac:spMk id="11" creationId="{A4846D82-C5DA-15E5-DCBD-E833AC3F3C05}"/>
          </ac:spMkLst>
        </pc:spChg>
        <pc:spChg chg="del">
          <ac:chgData name="Ari May" userId="664a3338188c8673" providerId="LiveId" clId="{EE68E873-C71F-4A5C-B903-47DC75DFBD66}" dt="2022-05-05T23:59:48.811" v="277" actId="478"/>
          <ac:spMkLst>
            <pc:docMk/>
            <pc:sldMk cId="2420058985" sldId="314"/>
            <ac:spMk id="12" creationId="{C0000612-49F1-42D3-A538-E7029C04A708}"/>
          </ac:spMkLst>
        </pc:spChg>
        <pc:picChg chg="del">
          <ac:chgData name="Ari May" userId="664a3338188c8673" providerId="LiveId" clId="{EE68E873-C71F-4A5C-B903-47DC75DFBD66}" dt="2022-05-05T23:59:51.323" v="279" actId="478"/>
          <ac:picMkLst>
            <pc:docMk/>
            <pc:sldMk cId="2420058985" sldId="314"/>
            <ac:picMk id="3" creationId="{3000FD91-EAFD-4F9A-84A2-7FC345437C5F}"/>
          </ac:picMkLst>
        </pc:picChg>
        <pc:picChg chg="add mod">
          <ac:chgData name="Ari May" userId="664a3338188c8673" providerId="LiveId" clId="{EE68E873-C71F-4A5C-B903-47DC75DFBD66}" dt="2022-05-09T22:20:08.626" v="1853" actId="1076"/>
          <ac:picMkLst>
            <pc:docMk/>
            <pc:sldMk cId="2420058985" sldId="314"/>
            <ac:picMk id="3" creationId="{7F3C44A8-B5E3-91AD-86F4-97DD567A39DF}"/>
          </ac:picMkLst>
        </pc:picChg>
      </pc:sldChg>
      <pc:sldChg chg="addSp delSp modSp mod">
        <pc:chgData name="Ari May" userId="664a3338188c8673" providerId="LiveId" clId="{EE68E873-C71F-4A5C-B903-47DC75DFBD66}" dt="2022-05-09T22:22:46.248" v="1921" actId="20577"/>
        <pc:sldMkLst>
          <pc:docMk/>
          <pc:sldMk cId="1753489810" sldId="315"/>
        </pc:sldMkLst>
        <pc:spChg chg="del">
          <ac:chgData name="Ari May" userId="664a3338188c8673" providerId="LiveId" clId="{EE68E873-C71F-4A5C-B903-47DC75DFBD66}" dt="2022-05-06T00:00:09.271" v="286" actId="478"/>
          <ac:spMkLst>
            <pc:docMk/>
            <pc:sldMk cId="1753489810" sldId="315"/>
            <ac:spMk id="7" creationId="{428292B4-507F-417D-8E57-1148645892A9}"/>
          </ac:spMkLst>
        </pc:spChg>
        <pc:spChg chg="add mod">
          <ac:chgData name="Ari May" userId="664a3338188c8673" providerId="LiveId" clId="{EE68E873-C71F-4A5C-B903-47DC75DFBD66}" dt="2022-05-06T16:32:50.098" v="1020" actId="1076"/>
          <ac:spMkLst>
            <pc:docMk/>
            <pc:sldMk cId="1753489810" sldId="315"/>
            <ac:spMk id="8" creationId="{B0096BAD-28E5-43EC-821C-A5BB966B3EBD}"/>
          </ac:spMkLst>
        </pc:spChg>
        <pc:spChg chg="add del mod">
          <ac:chgData name="Ari May" userId="664a3338188c8673" providerId="LiveId" clId="{EE68E873-C71F-4A5C-B903-47DC75DFBD66}" dt="2022-05-06T16:37:35.148" v="1035" actId="478"/>
          <ac:spMkLst>
            <pc:docMk/>
            <pc:sldMk cId="1753489810" sldId="315"/>
            <ac:spMk id="10" creationId="{63DA86EB-0686-4467-13FA-C1ADF19F2B21}"/>
          </ac:spMkLst>
        </pc:spChg>
        <pc:spChg chg="add mod">
          <ac:chgData name="Ari May" userId="664a3338188c8673" providerId="LiveId" clId="{EE68E873-C71F-4A5C-B903-47DC75DFBD66}" dt="2022-05-09T22:22:46.248" v="1921" actId="20577"/>
          <ac:spMkLst>
            <pc:docMk/>
            <pc:sldMk cId="1753489810" sldId="315"/>
            <ac:spMk id="10" creationId="{DDFBD1DC-1098-532A-2895-64069080110E}"/>
          </ac:spMkLst>
        </pc:spChg>
        <pc:spChg chg="del">
          <ac:chgData name="Ari May" userId="664a3338188c8673" providerId="LiveId" clId="{EE68E873-C71F-4A5C-B903-47DC75DFBD66}" dt="2022-05-06T00:00:07.482" v="285" actId="478"/>
          <ac:spMkLst>
            <pc:docMk/>
            <pc:sldMk cId="1753489810" sldId="315"/>
            <ac:spMk id="11" creationId="{4E3ACB5F-FB48-4B02-9DC3-CDF976576055}"/>
          </ac:spMkLst>
        </pc:spChg>
        <pc:spChg chg="add mod">
          <ac:chgData name="Ari May" userId="664a3338188c8673" providerId="LiveId" clId="{EE68E873-C71F-4A5C-B903-47DC75DFBD66}" dt="2022-05-09T22:22:10.818" v="1915" actId="21"/>
          <ac:spMkLst>
            <pc:docMk/>
            <pc:sldMk cId="1753489810" sldId="315"/>
            <ac:spMk id="12" creationId="{0F0DC8C4-6D3D-716C-28F7-1B8E2D0BB5B1}"/>
          </ac:spMkLst>
        </pc:spChg>
        <pc:picChg chg="add mod">
          <ac:chgData name="Ari May" userId="664a3338188c8673" providerId="LiveId" clId="{EE68E873-C71F-4A5C-B903-47DC75DFBD66}" dt="2022-05-06T18:42:24.265" v="1743" actId="208"/>
          <ac:picMkLst>
            <pc:docMk/>
            <pc:sldMk cId="1753489810" sldId="315"/>
            <ac:picMk id="2" creationId="{17F52A9B-BF9A-54D8-D29C-DA5B1E497064}"/>
          </ac:picMkLst>
        </pc:picChg>
      </pc:sldChg>
      <pc:sldChg chg="addSp delSp modSp mod">
        <pc:chgData name="Ari May" userId="664a3338188c8673" providerId="LiveId" clId="{EE68E873-C71F-4A5C-B903-47DC75DFBD66}" dt="2022-05-09T22:23:59.596" v="1940" actId="20577"/>
        <pc:sldMkLst>
          <pc:docMk/>
          <pc:sldMk cId="2633927169" sldId="316"/>
        </pc:sldMkLst>
        <pc:spChg chg="del">
          <ac:chgData name="Ari May" userId="664a3338188c8673" providerId="LiveId" clId="{EE68E873-C71F-4A5C-B903-47DC75DFBD66}" dt="2022-05-06T00:00:14.622" v="288" actId="478"/>
          <ac:spMkLst>
            <pc:docMk/>
            <pc:sldMk cId="2633927169" sldId="316"/>
            <ac:spMk id="3" creationId="{3CE4F0FF-D56B-4917-8FB5-33397FBECA6D}"/>
          </ac:spMkLst>
        </pc:spChg>
        <pc:spChg chg="del">
          <ac:chgData name="Ari May" userId="664a3338188c8673" providerId="LiveId" clId="{EE68E873-C71F-4A5C-B903-47DC75DFBD66}" dt="2022-05-06T00:00:16.303" v="289" actId="478"/>
          <ac:spMkLst>
            <pc:docMk/>
            <pc:sldMk cId="2633927169" sldId="316"/>
            <ac:spMk id="4" creationId="{C3821EB3-C2EB-4F07-A76A-ACC5BF564FB8}"/>
          </ac:spMkLst>
        </pc:spChg>
        <pc:spChg chg="add mod">
          <ac:chgData name="Ari May" userId="664a3338188c8673" providerId="LiveId" clId="{EE68E873-C71F-4A5C-B903-47DC75DFBD66}" dt="2022-05-09T22:23:24.217" v="1935" actId="20577"/>
          <ac:spMkLst>
            <pc:docMk/>
            <pc:sldMk cId="2633927169" sldId="316"/>
            <ac:spMk id="10" creationId="{4A659DC9-3D41-C8B9-5160-C3CC0BAEE7B0}"/>
          </ac:spMkLst>
        </pc:spChg>
        <pc:spChg chg="del">
          <ac:chgData name="Ari May" userId="664a3338188c8673" providerId="LiveId" clId="{EE68E873-C71F-4A5C-B903-47DC75DFBD66}" dt="2022-05-06T00:00:12.298" v="287" actId="478"/>
          <ac:spMkLst>
            <pc:docMk/>
            <pc:sldMk cId="2633927169" sldId="316"/>
            <ac:spMk id="11" creationId="{4E3ACB5F-FB48-4B02-9DC3-CDF976576055}"/>
          </ac:spMkLst>
        </pc:spChg>
        <pc:spChg chg="add mod">
          <ac:chgData name="Ari May" userId="664a3338188c8673" providerId="LiveId" clId="{EE68E873-C71F-4A5C-B903-47DC75DFBD66}" dt="2022-05-09T22:23:59.596" v="1940" actId="20577"/>
          <ac:spMkLst>
            <pc:docMk/>
            <pc:sldMk cId="2633927169" sldId="316"/>
            <ac:spMk id="12" creationId="{E06927BB-4302-B33B-75D6-50304748CBE9}"/>
          </ac:spMkLst>
        </pc:spChg>
        <pc:picChg chg="del">
          <ac:chgData name="Ari May" userId="664a3338188c8673" providerId="LiveId" clId="{EE68E873-C71F-4A5C-B903-47DC75DFBD66}" dt="2022-05-06T00:00:17.546" v="290" actId="478"/>
          <ac:picMkLst>
            <pc:docMk/>
            <pc:sldMk cId="2633927169" sldId="316"/>
            <ac:picMk id="2" creationId="{F037B83A-C7D8-42A7-8E9D-14068EC2B416}"/>
          </ac:picMkLst>
        </pc:picChg>
      </pc:sldChg>
      <pc:sldChg chg="delSp del mod">
        <pc:chgData name="Ari May" userId="664a3338188c8673" providerId="LiveId" clId="{EE68E873-C71F-4A5C-B903-47DC75DFBD66}" dt="2022-05-06T18:44:47.842" v="1759" actId="2696"/>
        <pc:sldMkLst>
          <pc:docMk/>
          <pc:sldMk cId="1583839545" sldId="318"/>
        </pc:sldMkLst>
        <pc:spChg chg="del">
          <ac:chgData name="Ari May" userId="664a3338188c8673" providerId="LiveId" clId="{EE68E873-C71F-4A5C-B903-47DC75DFBD66}" dt="2022-05-06T00:00:38.349" v="300" actId="478"/>
          <ac:spMkLst>
            <pc:docMk/>
            <pc:sldMk cId="1583839545" sldId="318"/>
            <ac:spMk id="2" creationId="{62D8EB0E-E72E-46B8-BC7A-7077AC2A4E89}"/>
          </ac:spMkLst>
        </pc:spChg>
        <pc:spChg chg="del">
          <ac:chgData name="Ari May" userId="664a3338188c8673" providerId="LiveId" clId="{EE68E873-C71F-4A5C-B903-47DC75DFBD66}" dt="2022-05-06T00:00:34.222" v="299" actId="478"/>
          <ac:spMkLst>
            <pc:docMk/>
            <pc:sldMk cId="1583839545" sldId="318"/>
            <ac:spMk id="8" creationId="{7AE0D4B1-3AF4-4BD3-BEBE-E23F99036C35}"/>
          </ac:spMkLst>
        </pc:spChg>
      </pc:sldChg>
      <pc:sldChg chg="addSp delSp modSp mod">
        <pc:chgData name="Ari May" userId="664a3338188c8673" providerId="LiveId" clId="{EE68E873-C71F-4A5C-B903-47DC75DFBD66}" dt="2022-05-09T22:21:37.354" v="1892" actId="1076"/>
        <pc:sldMkLst>
          <pc:docMk/>
          <pc:sldMk cId="3958168694" sldId="319"/>
        </pc:sldMkLst>
        <pc:spChg chg="del">
          <ac:chgData name="Ari May" userId="664a3338188c8673" providerId="LiveId" clId="{EE68E873-C71F-4A5C-B903-47DC75DFBD66}" dt="2022-05-06T00:00:02.196" v="283" actId="478"/>
          <ac:spMkLst>
            <pc:docMk/>
            <pc:sldMk cId="3958168694" sldId="319"/>
            <ac:spMk id="7" creationId="{428292B4-507F-417D-8E57-1148645892A9}"/>
          </ac:spMkLst>
        </pc:spChg>
        <pc:spChg chg="add mod">
          <ac:chgData name="Ari May" userId="664a3338188c8673" providerId="LiveId" clId="{EE68E873-C71F-4A5C-B903-47DC75DFBD66}" dt="2022-05-09T22:21:37.354" v="1892" actId="1076"/>
          <ac:spMkLst>
            <pc:docMk/>
            <pc:sldMk cId="3958168694" sldId="319"/>
            <ac:spMk id="7" creationId="{C1742F79-4142-3D36-EF57-2D4D7C0175EC}"/>
          </ac:spMkLst>
        </pc:spChg>
        <pc:spChg chg="add mod">
          <ac:chgData name="Ari May" userId="664a3338188c8673" providerId="LiveId" clId="{EE68E873-C71F-4A5C-B903-47DC75DFBD66}" dt="2022-05-09T22:21:00.254" v="1877" actId="21"/>
          <ac:spMkLst>
            <pc:docMk/>
            <pc:sldMk cId="3958168694" sldId="319"/>
            <ac:spMk id="8" creationId="{7D092D8B-D81A-F67B-9C38-28BD20AFF3FE}"/>
          </ac:spMkLst>
        </pc:spChg>
        <pc:spChg chg="add mod">
          <ac:chgData name="Ari May" userId="664a3338188c8673" providerId="LiveId" clId="{EE68E873-C71F-4A5C-B903-47DC75DFBD66}" dt="2022-05-06T16:24:58.919" v="910" actId="403"/>
          <ac:spMkLst>
            <pc:docMk/>
            <pc:sldMk cId="3958168694" sldId="319"/>
            <ac:spMk id="10" creationId="{6917F930-8149-9669-4E0E-13A09EEEEFFD}"/>
          </ac:spMkLst>
        </pc:spChg>
        <pc:spChg chg="del">
          <ac:chgData name="Ari May" userId="664a3338188c8673" providerId="LiveId" clId="{EE68E873-C71F-4A5C-B903-47DC75DFBD66}" dt="2022-05-06T00:00:03.830" v="284" actId="478"/>
          <ac:spMkLst>
            <pc:docMk/>
            <pc:sldMk cId="3958168694" sldId="319"/>
            <ac:spMk id="11" creationId="{4E3ACB5F-FB48-4B02-9DC3-CDF976576055}"/>
          </ac:spMkLst>
        </pc:spChg>
        <pc:spChg chg="add mod">
          <ac:chgData name="Ari May" userId="664a3338188c8673" providerId="LiveId" clId="{EE68E873-C71F-4A5C-B903-47DC75DFBD66}" dt="2022-05-09T22:21:34.299" v="1891" actId="1076"/>
          <ac:spMkLst>
            <pc:docMk/>
            <pc:sldMk cId="3958168694" sldId="319"/>
            <ac:spMk id="11" creationId="{E3782402-DD44-A13F-2AFC-FEA1E79F96C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JM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DD7B32-193E-4B4F-805C-4432ED1E92A7}" type="datetimeFigureOut">
              <a:rPr lang="en-JM" smtClean="0"/>
              <a:t>9/5/2022</a:t>
            </a:fld>
            <a:endParaRPr lang="en-JM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JM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JM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38749-B747-42A6-AD92-C0543583994C}" type="slidenum">
              <a:rPr lang="en-JM" smtClean="0"/>
              <a:t>‹#›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563546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M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38749-B747-42A6-AD92-C0543583994C}" type="slidenum">
              <a:rPr lang="en-JM" smtClean="0"/>
              <a:t>5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890635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M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38749-B747-42A6-AD92-C0543583994C}" type="slidenum">
              <a:rPr lang="en-JM" smtClean="0"/>
              <a:t>6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698318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M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38749-B747-42A6-AD92-C0543583994C}" type="slidenum">
              <a:rPr lang="en-JM" smtClean="0"/>
              <a:t>7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157918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M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38749-B747-42A6-AD92-C0543583994C}" type="slidenum">
              <a:rPr lang="en-JM" smtClean="0"/>
              <a:t>8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021516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M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38749-B747-42A6-AD92-C0543583994C}" type="slidenum">
              <a:rPr lang="en-JM" smtClean="0"/>
              <a:t>9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40098941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38749-B747-42A6-AD92-C0543583994C}" type="slidenum">
              <a:rPr lang="en-JM" smtClean="0"/>
              <a:t>10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993887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5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0" name="Google Shape;25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6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2" name="Google Shape;26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8AE6C-9AC8-4494-B6F4-FF2F395A14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9C53F0-2C59-406C-8D88-543269FD1F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J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5DE4CA-EA1F-45C3-9F22-5D5C57F70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E848A-F239-4621-ABF5-56C60DF7B9F2}" type="datetimeFigureOut">
              <a:rPr lang="en-JM" smtClean="0"/>
              <a:t>9/5/2022</a:t>
            </a:fld>
            <a:endParaRPr lang="en-JM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DB1C1D-4AA6-4460-A6E1-701935A6D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A1ADB-4CAC-41FE-8E18-44945C1CF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B91DE-3074-45F6-A1C6-D61C0DB10BFB}" type="slidenum">
              <a:rPr lang="en-JM" smtClean="0"/>
              <a:t>‹#›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984106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1BBE3-132F-44EA-8777-3ED5341BF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0CDBC3-7880-4158-9945-5A15E13B36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19E7EE-B068-485A-94E4-7931499E8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E848A-F239-4621-ABF5-56C60DF7B9F2}" type="datetimeFigureOut">
              <a:rPr lang="en-JM" smtClean="0"/>
              <a:t>9/5/2022</a:t>
            </a:fld>
            <a:endParaRPr lang="en-JM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28907-AE5B-482D-98FF-8A7A6C3FC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E48C26-A74C-46D9-8BAD-4BDDF7EC7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B91DE-3074-45F6-A1C6-D61C0DB10BFB}" type="slidenum">
              <a:rPr lang="en-JM" smtClean="0"/>
              <a:t>‹#›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706327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67E724-6B0F-429C-97AA-63B5FB4444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A2B5F8-FEB7-44F9-9EEC-4D1BE3E705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BD00D6-6D3E-4DDB-8C9C-85CE3B553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E848A-F239-4621-ABF5-56C60DF7B9F2}" type="datetimeFigureOut">
              <a:rPr lang="en-JM" smtClean="0"/>
              <a:t>9/5/2022</a:t>
            </a:fld>
            <a:endParaRPr lang="en-JM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A3B44B-EC62-461C-8995-8157D3374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4BAEA3-5271-4990-9796-7363B5A88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B91DE-3074-45F6-A1C6-D61C0DB10BFB}" type="slidenum">
              <a:rPr lang="en-JM" smtClean="0"/>
              <a:t>‹#›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683526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obj">
  <p:cSld name="1_Title Onl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8"/>
          <p:cNvSpPr txBox="1">
            <a:spLocks noGrp="1"/>
          </p:cNvSpPr>
          <p:nvPr>
            <p:ph type="title"/>
          </p:nvPr>
        </p:nvSpPr>
        <p:spPr>
          <a:xfrm>
            <a:off x="4270665" y="675749"/>
            <a:ext cx="3650668" cy="77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9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4" name="Google Shape;14;p18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5" name="Google Shape;15;p18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 b="0"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89431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9"/>
          <p:cNvSpPr txBox="1">
            <a:spLocks noGrp="1"/>
          </p:cNvSpPr>
          <p:nvPr>
            <p:ph type="title"/>
          </p:nvPr>
        </p:nvSpPr>
        <p:spPr>
          <a:xfrm>
            <a:off x="4270665" y="675749"/>
            <a:ext cx="3650668" cy="77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9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body" idx="1"/>
          </p:nvPr>
        </p:nvSpPr>
        <p:spPr>
          <a:xfrm>
            <a:off x="974140" y="3177093"/>
            <a:ext cx="10243718" cy="2341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>
                <a:solidFill>
                  <a:srgbClr val="303D4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0" name="Google Shape;20;p19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1" name="Google Shape;21;p19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 b="0"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3240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5AC9A-256B-4935-AED9-597F98E9A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AFAC7C-3765-4123-9992-F75D14E803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DFA2E9-7607-4373-A588-18BE0FC8F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E848A-F239-4621-ABF5-56C60DF7B9F2}" type="datetimeFigureOut">
              <a:rPr lang="en-JM" smtClean="0"/>
              <a:t>9/5/2022</a:t>
            </a:fld>
            <a:endParaRPr lang="en-JM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34A51-6B64-4B45-B744-3689DD4A3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28491C-02A5-4ADE-A30E-8B5B39DE0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B91DE-3074-45F6-A1C6-D61C0DB10BFB}" type="slidenum">
              <a:rPr lang="en-JM" smtClean="0"/>
              <a:t>‹#›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548812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C644E-75D0-4CCB-9AEC-30B740700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EAED3-0C09-460A-97DB-4EEC171CE2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418446-EB30-454D-A957-58EF268A3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E848A-F239-4621-ABF5-56C60DF7B9F2}" type="datetimeFigureOut">
              <a:rPr lang="en-JM" smtClean="0"/>
              <a:t>9/5/2022</a:t>
            </a:fld>
            <a:endParaRPr lang="en-JM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3D62C6-A122-4177-B8D4-5EA718158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5A92FA-AB4A-4EE8-A542-B0837327E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B91DE-3074-45F6-A1C6-D61C0DB10BFB}" type="slidenum">
              <a:rPr lang="en-JM" smtClean="0"/>
              <a:t>‹#›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781352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BBC2D-D75F-44AA-86FE-DAED2FBEE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06636-48F8-4FD5-AA5A-2A12B7CE25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4A0CA8-5C28-4A80-9973-56855E94C7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7B4FAF-A73B-4ADF-8D4D-E055D530E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E848A-F239-4621-ABF5-56C60DF7B9F2}" type="datetimeFigureOut">
              <a:rPr lang="en-JM" smtClean="0"/>
              <a:t>9/5/2022</a:t>
            </a:fld>
            <a:endParaRPr lang="en-JM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E58C61-BDD9-4849-99B6-F7F1F829B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A4BC78-551E-4989-9B2C-77F6999F6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B91DE-3074-45F6-A1C6-D61C0DB10BFB}" type="slidenum">
              <a:rPr lang="en-JM" smtClean="0"/>
              <a:t>‹#›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017910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72228-102A-400F-93E5-1D6BD3AD5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565A21-69F4-4CE9-9AC7-2FB47DD3B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A9A2FD-016F-44FD-8486-B61BCE50C9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4FEF18-8519-43C0-AA7E-283E1DE742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00F9E5-5180-4D7C-BB98-34708DA917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804178-D655-4C3A-A93F-EDDC84580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E848A-F239-4621-ABF5-56C60DF7B9F2}" type="datetimeFigureOut">
              <a:rPr lang="en-JM" smtClean="0"/>
              <a:t>9/5/2022</a:t>
            </a:fld>
            <a:endParaRPr lang="en-JM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14B680-51B2-4E67-8470-5D8E79222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D8B1A5-30DD-4DC5-A84C-D99FF4ADF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B91DE-3074-45F6-A1C6-D61C0DB10BFB}" type="slidenum">
              <a:rPr lang="en-JM" smtClean="0"/>
              <a:t>‹#›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405925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9A24D-D6A8-4AB2-8E84-5D2B91AEC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6D5DEC-9E73-4798-AF9A-024E5A669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E848A-F239-4621-ABF5-56C60DF7B9F2}" type="datetimeFigureOut">
              <a:rPr lang="en-JM" smtClean="0"/>
              <a:t>9/5/2022</a:t>
            </a:fld>
            <a:endParaRPr lang="en-JM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9C08A5-FC46-46DF-80E5-27F6A45EA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30E516-8400-4543-9D1E-3472BC87E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B91DE-3074-45F6-A1C6-D61C0DB10BFB}" type="slidenum">
              <a:rPr lang="en-JM" smtClean="0"/>
              <a:t>‹#›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274314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B37E8C-82D6-41DC-832E-EE37B7931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E848A-F239-4621-ABF5-56C60DF7B9F2}" type="datetimeFigureOut">
              <a:rPr lang="en-JM" smtClean="0"/>
              <a:t>9/5/2022</a:t>
            </a:fld>
            <a:endParaRPr lang="en-JM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81C909-8C7F-4383-8C03-D5EFA21F6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583487-C3FF-4A1D-95EA-231429F4E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B91DE-3074-45F6-A1C6-D61C0DB10BFB}" type="slidenum">
              <a:rPr lang="en-JM" smtClean="0"/>
              <a:t>‹#›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379662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6EACA-C2F8-4C6E-8623-3837FB82D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A13ED-A28C-45AC-A437-5158F67A4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38DB22-B100-4E27-B6C9-188C1A7CC7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D17F8-BDA3-43D3-803C-BD24AFEDB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E848A-F239-4621-ABF5-56C60DF7B9F2}" type="datetimeFigureOut">
              <a:rPr lang="en-JM" smtClean="0"/>
              <a:t>9/5/2022</a:t>
            </a:fld>
            <a:endParaRPr lang="en-JM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5FA200-4A0F-48D2-B8D0-BCDF9AB29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296DCF-BE5F-47B3-A8FA-F945BEE20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B91DE-3074-45F6-A1C6-D61C0DB10BFB}" type="slidenum">
              <a:rPr lang="en-JM" smtClean="0"/>
              <a:t>‹#›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709922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CE9B1-9B71-446B-995C-98A7CF566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78D592-AD11-4AC8-BF63-677C281A58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E1EFF4-79AE-4AAF-ACE0-C741D8DB41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974CF9-64FC-4825-BE87-B9843A59E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E848A-F239-4621-ABF5-56C60DF7B9F2}" type="datetimeFigureOut">
              <a:rPr lang="en-JM" smtClean="0"/>
              <a:t>9/5/2022</a:t>
            </a:fld>
            <a:endParaRPr lang="en-JM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417564-220F-4E4B-9B36-8CD9A2F22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A83EA5-B9F8-4642-B9D4-4D9D440FF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B91DE-3074-45F6-A1C6-D61C0DB10BFB}" type="slidenum">
              <a:rPr lang="en-JM" smtClean="0"/>
              <a:t>‹#›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545672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746B92-57D7-4268-8B9D-F466EDCB2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EA063F-8120-42AF-B103-07245F89A1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81D045-1156-4587-AE22-2AF4CA73FA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E848A-F239-4621-ABF5-56C60DF7B9F2}" type="datetimeFigureOut">
              <a:rPr lang="en-JM" smtClean="0"/>
              <a:t>9/5/2022</a:t>
            </a:fld>
            <a:endParaRPr lang="en-JM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BDCCDE-29B1-4022-B4BF-E77A0E5669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JM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404764-1ACC-426C-B73A-FFE1CE1785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B91DE-3074-45F6-A1C6-D61C0DB10BFB}" type="slidenum">
              <a:rPr lang="en-JM" smtClean="0"/>
              <a:t>‹#›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032878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11" Type="http://schemas.openxmlformats.org/officeDocument/2006/relationships/image" Target="../media/image24.jpg"/><Relationship Id="rId5" Type="http://schemas.openxmlformats.org/officeDocument/2006/relationships/image" Target="../media/image18.png"/><Relationship Id="rId10" Type="http://schemas.openxmlformats.org/officeDocument/2006/relationships/image" Target="../media/image23.jpg"/><Relationship Id="rId4" Type="http://schemas.openxmlformats.org/officeDocument/2006/relationships/image" Target="../media/image17.png"/><Relationship Id="rId9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1A2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D9CAF-BCB8-41AA-A900-0302391BE2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7158" y="2071427"/>
            <a:ext cx="8914382" cy="2387600"/>
          </a:xfrm>
          <a:noFill/>
        </p:spPr>
        <p:txBody>
          <a:bodyPr>
            <a:noAutofit/>
          </a:bodyPr>
          <a:lstStyle/>
          <a:p>
            <a:pPr algn="r"/>
            <a:br>
              <a:rPr lang="en-JM" sz="4800" dirty="0"/>
            </a:br>
            <a:r>
              <a:rPr lang="en-JM" sz="8000" dirty="0">
                <a:solidFill>
                  <a:srgbClr val="053D57"/>
                </a:solidFill>
                <a:latin typeface="Algerian" panose="04020705040A02060702" pitchFamily="82" charset="0"/>
              </a:rPr>
              <a:t>Taking care of god’s temple</a:t>
            </a:r>
            <a:endParaRPr lang="en-JM" sz="4800" dirty="0">
              <a:solidFill>
                <a:srgbClr val="053D57"/>
              </a:solidFill>
              <a:latin typeface="Algerian" panose="04020705040A02060702" pitchFamily="8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3DA570-62C6-419E-B12A-BB1CC64457AC}"/>
              </a:ext>
            </a:extLst>
          </p:cNvPr>
          <p:cNvSpPr txBox="1"/>
          <p:nvPr/>
        </p:nvSpPr>
        <p:spPr>
          <a:xfrm>
            <a:off x="129105" y="6488668"/>
            <a:ext cx="61960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JM" dirty="0">
                <a:solidFill>
                  <a:srgbClr val="053D57"/>
                </a:solidFill>
                <a:latin typeface="PP Hatton Medium" panose="00000600000000000000" pitchFamily="50" charset="0"/>
              </a:rPr>
              <a:t>01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F354C8F-E5A8-47B8-B337-ECB0735B318D}"/>
              </a:ext>
            </a:extLst>
          </p:cNvPr>
          <p:cNvCxnSpPr>
            <a:cxnSpLocks/>
          </p:cNvCxnSpPr>
          <p:nvPr/>
        </p:nvCxnSpPr>
        <p:spPr>
          <a:xfrm>
            <a:off x="4503761" y="4694830"/>
            <a:ext cx="7141970" cy="0"/>
          </a:xfrm>
          <a:prstGeom prst="line">
            <a:avLst/>
          </a:prstGeom>
          <a:ln>
            <a:solidFill>
              <a:srgbClr val="053D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Google Shape;54;p1">
            <a:extLst>
              <a:ext uri="{FF2B5EF4-FFF2-40B4-BE49-F238E27FC236}">
                <a16:creationId xmlns:a16="http://schemas.microsoft.com/office/drawing/2014/main" id="{8FBA95CE-630D-456D-BB4E-249C0C1DA18A}"/>
              </a:ext>
            </a:extLst>
          </p:cNvPr>
          <p:cNvSpPr txBox="1"/>
          <p:nvPr/>
        </p:nvSpPr>
        <p:spPr>
          <a:xfrm>
            <a:off x="-44366" y="1736735"/>
            <a:ext cx="2459400" cy="669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 dirty="0">
                <a:solidFill>
                  <a:srgbClr val="053D57"/>
                </a:solidFill>
              </a:rPr>
              <a:t>Improving Household Nutrition Security</a:t>
            </a:r>
            <a:br>
              <a:rPr lang="en-US" sz="1050" b="1" dirty="0">
                <a:solidFill>
                  <a:srgbClr val="053D57"/>
                </a:solidFill>
              </a:rPr>
            </a:br>
            <a:r>
              <a:rPr lang="en-US" sz="1050" b="1" dirty="0">
                <a:solidFill>
                  <a:srgbClr val="053D57"/>
                </a:solidFill>
              </a:rPr>
              <a:t> and Public Health in CARICOM</a:t>
            </a:r>
            <a:endParaRPr sz="1050" b="1" dirty="0">
              <a:solidFill>
                <a:srgbClr val="053D5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 dirty="0">
              <a:solidFill>
                <a:schemeClr val="bg1"/>
              </a:solidFill>
            </a:endParaRPr>
          </a:p>
        </p:txBody>
      </p:sp>
      <p:pic>
        <p:nvPicPr>
          <p:cNvPr id="10" name="Google Shape;43;p1">
            <a:extLst>
              <a:ext uri="{FF2B5EF4-FFF2-40B4-BE49-F238E27FC236}">
                <a16:creationId xmlns:a16="http://schemas.microsoft.com/office/drawing/2014/main" id="{817753D6-90E0-4D6B-84BF-74C9EE8F9A0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3057" y="150627"/>
            <a:ext cx="1131163" cy="1532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2F6C92-9BB9-4C6F-8676-6F960CE99D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946" y="238194"/>
            <a:ext cx="1839119" cy="149854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F2BC085-B311-4939-8E66-2E69C109A5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111" y="2614858"/>
            <a:ext cx="3164098" cy="317019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E226B9D-3CFA-4595-ADD6-173A071537D2}"/>
              </a:ext>
            </a:extLst>
          </p:cNvPr>
          <p:cNvSpPr txBox="1"/>
          <p:nvPr/>
        </p:nvSpPr>
        <p:spPr>
          <a:xfrm>
            <a:off x="4713826" y="4793719"/>
            <a:ext cx="62306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M" sz="2000" dirty="0">
                <a:solidFill>
                  <a:srgbClr val="053D57"/>
                </a:solidFill>
                <a:latin typeface="Amasis MT Pro" panose="02040504050005020304" pitchFamily="18" charset="0"/>
              </a:rPr>
              <a:t>Scripture Reading: </a:t>
            </a:r>
            <a:r>
              <a:rPr lang="en-JM" sz="2000" dirty="0">
                <a:solidFill>
                  <a:srgbClr val="053D57"/>
                </a:solidFill>
                <a:effectLst/>
                <a:latin typeface="Amasis MT Pro" panose="020405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Corinthians 10:31 </a:t>
            </a:r>
          </a:p>
          <a:p>
            <a:endParaRPr lang="en-JM" sz="2000" dirty="0">
              <a:solidFill>
                <a:srgbClr val="053D57"/>
              </a:solidFill>
              <a:latin typeface="Amasis MT Pro" panose="020405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483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BC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43;p1">
            <a:extLst>
              <a:ext uri="{FF2B5EF4-FFF2-40B4-BE49-F238E27FC236}">
                <a16:creationId xmlns:a16="http://schemas.microsoft.com/office/drawing/2014/main" id="{88D55D61-40D6-4219-B7DA-A17448871E0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3092" y="272656"/>
            <a:ext cx="1131163" cy="153235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8F12433-83F6-465E-B56A-249DB5F15EC0}"/>
              </a:ext>
            </a:extLst>
          </p:cNvPr>
          <p:cNvSpPr txBox="1"/>
          <p:nvPr/>
        </p:nvSpPr>
        <p:spPr>
          <a:xfrm>
            <a:off x="145411" y="6441743"/>
            <a:ext cx="813263" cy="3752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JM" dirty="0">
                <a:solidFill>
                  <a:srgbClr val="053D57"/>
                </a:solidFill>
                <a:latin typeface="PP Hatton Medium" panose="00000600000000000000" pitchFamily="50" charset="0"/>
              </a:rPr>
              <a:t>10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49EDB6-CD11-4185-F64D-B917382AFA2E}"/>
              </a:ext>
            </a:extLst>
          </p:cNvPr>
          <p:cNvSpPr txBox="1"/>
          <p:nvPr/>
        </p:nvSpPr>
        <p:spPr>
          <a:xfrm>
            <a:off x="1801468" y="448093"/>
            <a:ext cx="9997440" cy="11814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>
                <a:effectLst/>
                <a:latin typeface="Amasis MT Pro" panose="020405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Consume food that is good for the health of the human spirit.</a:t>
            </a:r>
            <a:endParaRPr lang="en-JM" sz="2800" dirty="0">
              <a:effectLst/>
              <a:latin typeface="Amasis MT Pro" panose="020405040500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769AE9-E885-6706-881F-D28CD919B1FB}"/>
              </a:ext>
            </a:extLst>
          </p:cNvPr>
          <p:cNvSpPr txBox="1"/>
          <p:nvPr/>
        </p:nvSpPr>
        <p:spPr>
          <a:xfrm>
            <a:off x="552042" y="2053994"/>
            <a:ext cx="10952480" cy="2992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53D57"/>
                </a:solidFill>
                <a:effectLst/>
                <a:latin typeface="Amasis MT Pro" panose="020405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were created in the image and likeness of God. Therefore, there is food for the </a:t>
            </a:r>
            <a:r>
              <a:rPr lang="en-US" sz="2400" b="1" dirty="0">
                <a:solidFill>
                  <a:srgbClr val="053D57"/>
                </a:solidFill>
                <a:effectLst/>
                <a:latin typeface="Amasis MT Pro" panose="020405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body</a:t>
            </a:r>
            <a:r>
              <a:rPr lang="en-US" sz="2400" dirty="0">
                <a:solidFill>
                  <a:srgbClr val="053D57"/>
                </a:solidFill>
                <a:effectLst/>
                <a:latin typeface="Amasis MT Pro" panose="020405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the </a:t>
            </a:r>
            <a:r>
              <a:rPr lang="en-US" sz="2400" b="1" dirty="0">
                <a:solidFill>
                  <a:srgbClr val="053D57"/>
                </a:solidFill>
                <a:effectLst/>
                <a:latin typeface="Amasis MT Pro" panose="020405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soul</a:t>
            </a:r>
            <a:r>
              <a:rPr lang="en-US" sz="2400" dirty="0">
                <a:solidFill>
                  <a:srgbClr val="053D57"/>
                </a:solidFill>
                <a:effectLst/>
                <a:latin typeface="Amasis MT Pro" panose="020405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n-US" sz="2400" dirty="0">
              <a:solidFill>
                <a:srgbClr val="053D57"/>
              </a:solidFill>
              <a:effectLst/>
              <a:latin typeface="Amasis MT Pro" panose="020405040500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053D57"/>
                </a:solidFill>
                <a:effectLst/>
                <a:latin typeface="Amasis MT Pro" panose="020405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Matthew 4:4: </a:t>
            </a:r>
            <a:r>
              <a:rPr lang="en-US" sz="2400" b="1" i="1" dirty="0">
                <a:solidFill>
                  <a:srgbClr val="053D57"/>
                </a:solidFill>
                <a:effectLst/>
                <a:latin typeface="Amasis MT Pro" panose="020405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“One does not live by bread alone, but by every word that comes from the mouth of God.”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53D57"/>
                </a:solidFill>
                <a:effectLst/>
                <a:latin typeface="Amasis MT Pro" panose="020405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soul which we possess needs to be nourished by the word of God. </a:t>
            </a:r>
          </a:p>
        </p:txBody>
      </p:sp>
    </p:spTree>
    <p:extLst>
      <p:ext uri="{BB962C8B-B14F-4D97-AF65-F5344CB8AC3E}">
        <p14:creationId xmlns:p14="http://schemas.microsoft.com/office/powerpoint/2010/main" val="784060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81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53DA570-62C6-419E-B12A-BB1CC64457AC}"/>
              </a:ext>
            </a:extLst>
          </p:cNvPr>
          <p:cNvSpPr txBox="1"/>
          <p:nvPr/>
        </p:nvSpPr>
        <p:spPr>
          <a:xfrm>
            <a:off x="0" y="6482729"/>
            <a:ext cx="813263" cy="3752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JM" dirty="0">
                <a:solidFill>
                  <a:schemeClr val="bg1"/>
                </a:solidFill>
                <a:latin typeface="PP Hatton Medium" panose="00000600000000000000" pitchFamily="50" charset="0"/>
              </a:rPr>
              <a:t>11</a:t>
            </a:r>
          </a:p>
        </p:txBody>
      </p:sp>
      <p:pic>
        <p:nvPicPr>
          <p:cNvPr id="7" name="Google Shape;43;p1">
            <a:extLst>
              <a:ext uri="{FF2B5EF4-FFF2-40B4-BE49-F238E27FC236}">
                <a16:creationId xmlns:a16="http://schemas.microsoft.com/office/drawing/2014/main" id="{685CB7F6-4556-45D5-AA86-E1D1A0C9B58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9751" y="150627"/>
            <a:ext cx="1131163" cy="153235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764584E-B1F3-DB6E-FBC1-1D492585B830}"/>
              </a:ext>
            </a:extLst>
          </p:cNvPr>
          <p:cNvSpPr txBox="1"/>
          <p:nvPr/>
        </p:nvSpPr>
        <p:spPr>
          <a:xfrm>
            <a:off x="1727200" y="718342"/>
            <a:ext cx="9992294" cy="909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/>
                <a:latin typeface="Amasis MT Pro" panose="020405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Building spiritual health helps deal with the life in the flesh. We must feast on the “bread of life” which provides us with “abundant life.”</a:t>
            </a:r>
            <a:endParaRPr lang="en-JM" sz="2000" dirty="0">
              <a:solidFill>
                <a:schemeClr val="bg1"/>
              </a:solidFill>
              <a:effectLst/>
              <a:latin typeface="Amasis MT Pro" panose="020405040500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F01F18-5109-D969-6A4C-27ACB57BAD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332" y="2815154"/>
            <a:ext cx="4180310" cy="2785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03F7527-6515-6594-B4A4-A0A5EA5904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4189" y="2813471"/>
            <a:ext cx="4632479" cy="2671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4297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BC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53DA570-62C6-419E-B12A-BB1CC64457AC}"/>
              </a:ext>
            </a:extLst>
          </p:cNvPr>
          <p:cNvSpPr txBox="1"/>
          <p:nvPr/>
        </p:nvSpPr>
        <p:spPr>
          <a:xfrm>
            <a:off x="165353" y="6482729"/>
            <a:ext cx="813263" cy="3752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JM" dirty="0">
                <a:solidFill>
                  <a:srgbClr val="053D57"/>
                </a:solidFill>
                <a:latin typeface="PP Hatton Medium" panose="00000600000000000000" pitchFamily="50" charset="0"/>
              </a:rPr>
              <a:t>12</a:t>
            </a:r>
          </a:p>
        </p:txBody>
      </p:sp>
      <p:pic>
        <p:nvPicPr>
          <p:cNvPr id="8" name="Google Shape;43;p1">
            <a:extLst>
              <a:ext uri="{FF2B5EF4-FFF2-40B4-BE49-F238E27FC236}">
                <a16:creationId xmlns:a16="http://schemas.microsoft.com/office/drawing/2014/main" id="{D2E09332-BA22-4543-9686-2A4DDE8D95C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4296" y="0"/>
            <a:ext cx="1131163" cy="153235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A3AB5DB-FDAA-494A-A88B-CF1AF0A91FFD}"/>
              </a:ext>
            </a:extLst>
          </p:cNvPr>
          <p:cNvSpPr txBox="1">
            <a:spLocks/>
          </p:cNvSpPr>
          <p:nvPr/>
        </p:nvSpPr>
        <p:spPr>
          <a:xfrm>
            <a:off x="2290074" y="584922"/>
            <a:ext cx="8173008" cy="8239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>
                <a:solidFill>
                  <a:srgbClr val="053D57"/>
                </a:solidFill>
                <a:latin typeface="Amasis MT Pro Black" panose="020B0604020202020204" pitchFamily="18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63A6B2-F2B7-E108-4AEE-27386CE114FB}"/>
              </a:ext>
            </a:extLst>
          </p:cNvPr>
          <p:cNvSpPr txBox="1"/>
          <p:nvPr/>
        </p:nvSpPr>
        <p:spPr>
          <a:xfrm>
            <a:off x="571984" y="1792489"/>
            <a:ext cx="10160000" cy="4161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053D57"/>
                </a:solidFill>
                <a:effectLst/>
                <a:latin typeface="Amasis MT Pro" panose="020405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responsible Christian will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en-US" sz="2400" dirty="0">
                <a:solidFill>
                  <a:srgbClr val="053D57"/>
                </a:solidFill>
                <a:latin typeface="Amasis MT Pro" panose="020405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solidFill>
                  <a:srgbClr val="053D57"/>
                </a:solidFill>
                <a:effectLst/>
                <a:latin typeface="Amasis MT Pro" panose="020405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 careful to watch what she or he </a:t>
            </a:r>
            <a:r>
              <a:rPr lang="en-US" sz="2400" dirty="0">
                <a:solidFill>
                  <a:srgbClr val="053D57"/>
                </a:solidFill>
                <a:latin typeface="Amasis MT Pro" panose="020405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eats good food in order to ensure good health. 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en-US" sz="2400" dirty="0">
                <a:solidFill>
                  <a:srgbClr val="053D57"/>
                </a:solidFill>
                <a:latin typeface="Amasis MT Pro" panose="020405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Eat food that is </a:t>
            </a:r>
            <a:r>
              <a:rPr lang="en-US" sz="2400" dirty="0">
                <a:solidFill>
                  <a:srgbClr val="053D57"/>
                </a:solidFill>
                <a:effectLst/>
                <a:latin typeface="Amasis MT Pro" panose="020405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good for the conscience. </a:t>
            </a:r>
            <a:endParaRPr lang="en-US" sz="2400" dirty="0">
              <a:solidFill>
                <a:srgbClr val="053D57"/>
              </a:solidFill>
              <a:latin typeface="Amasis MT Pro" panose="020405040500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en-US" sz="2400" dirty="0">
                <a:solidFill>
                  <a:srgbClr val="053D57"/>
                </a:solidFill>
                <a:effectLst/>
                <a:latin typeface="Amasis MT Pro" panose="020405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Consume food that is good for the soul.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053D57"/>
                </a:solidFill>
                <a:effectLst/>
                <a:latin typeface="Amasis MT Pro" panose="020405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all these ways, let us take care of the temple of God.</a:t>
            </a:r>
            <a:endParaRPr lang="en-JM" sz="2000" b="1" dirty="0">
              <a:solidFill>
                <a:srgbClr val="053D57"/>
              </a:solidFill>
              <a:latin typeface="Amasis MT Pro" panose="020405040500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053D57"/>
                </a:solidFill>
                <a:effectLst/>
                <a:latin typeface="Amasis MT Pro" panose="020405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Amen.</a:t>
            </a:r>
            <a:endParaRPr lang="en-JM" sz="2000" dirty="0">
              <a:solidFill>
                <a:srgbClr val="053D57"/>
              </a:solidFill>
              <a:effectLst/>
              <a:latin typeface="Amasis MT Pro" panose="020405040500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solidFill>
                  <a:srgbClr val="053D57"/>
                </a:solidFill>
                <a:effectLst/>
                <a:latin typeface="Amasis MT Pro" panose="020405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JM" sz="2000" dirty="0">
              <a:solidFill>
                <a:srgbClr val="053D57"/>
              </a:solidFill>
              <a:effectLst/>
              <a:latin typeface="Amasis MT Pro" panose="020405040500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5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5"/>
          <p:cNvSpPr/>
          <p:nvPr/>
        </p:nvSpPr>
        <p:spPr>
          <a:xfrm>
            <a:off x="0" y="0"/>
            <a:ext cx="12192000" cy="1943100"/>
          </a:xfrm>
          <a:prstGeom prst="rect">
            <a:avLst/>
          </a:prstGeom>
          <a:solidFill>
            <a:srgbClr val="053D57"/>
          </a:solidFill>
          <a:ln>
            <a:solidFill>
              <a:srgbClr val="053D57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dirty="0">
              <a:solidFill>
                <a:srgbClr val="053D5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15"/>
          <p:cNvSpPr txBox="1">
            <a:spLocks noGrp="1"/>
          </p:cNvSpPr>
          <p:nvPr>
            <p:ph type="title"/>
          </p:nvPr>
        </p:nvSpPr>
        <p:spPr>
          <a:xfrm>
            <a:off x="3438029" y="370176"/>
            <a:ext cx="5096400" cy="7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Our Partners</a:t>
            </a:r>
            <a:endParaRPr dirty="0"/>
          </a:p>
        </p:txBody>
      </p:sp>
      <p:pic>
        <p:nvPicPr>
          <p:cNvPr id="254" name="Google Shape;25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76524" y="2758575"/>
            <a:ext cx="1290750" cy="114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9926" y="2174461"/>
            <a:ext cx="1149250" cy="1987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78139" y="3008577"/>
            <a:ext cx="2406398" cy="64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720599" y="4408373"/>
            <a:ext cx="4200775" cy="1816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824903" y="2893356"/>
            <a:ext cx="4200775" cy="878331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15"/>
          <p:cNvSpPr txBox="1"/>
          <p:nvPr/>
        </p:nvSpPr>
        <p:spPr>
          <a:xfrm>
            <a:off x="2903871" y="1131651"/>
            <a:ext cx="60375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lt1"/>
                </a:solidFill>
              </a:rPr>
              <a:t>Improving Household Nutrition Security and Public Health in CARICOM</a:t>
            </a:r>
            <a:endParaRPr sz="1800" dirty="0">
              <a:solidFill>
                <a:schemeClr val="lt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31237B-5353-43D2-8DC6-17B229A6EA27}"/>
              </a:ext>
            </a:extLst>
          </p:cNvPr>
          <p:cNvSpPr txBox="1"/>
          <p:nvPr/>
        </p:nvSpPr>
        <p:spPr>
          <a:xfrm>
            <a:off x="165353" y="6482729"/>
            <a:ext cx="813263" cy="3752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JM" dirty="0">
                <a:solidFill>
                  <a:srgbClr val="053D57"/>
                </a:solidFill>
                <a:latin typeface="PP Hatton Medium" panose="00000600000000000000" pitchFamily="50" charset="0"/>
              </a:rPr>
              <a:t>13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6"/>
          <p:cNvSpPr/>
          <p:nvPr/>
        </p:nvSpPr>
        <p:spPr>
          <a:xfrm>
            <a:off x="-1" y="0"/>
            <a:ext cx="6172199" cy="6858000"/>
          </a:xfrm>
          <a:prstGeom prst="rect">
            <a:avLst/>
          </a:prstGeom>
          <a:solidFill>
            <a:srgbClr val="97BC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16"/>
          <p:cNvSpPr txBox="1">
            <a:spLocks noGrp="1"/>
          </p:cNvSpPr>
          <p:nvPr>
            <p:ph type="title"/>
          </p:nvPr>
        </p:nvSpPr>
        <p:spPr>
          <a:xfrm>
            <a:off x="2012001" y="1551900"/>
            <a:ext cx="2881500" cy="19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6200" rIns="0" bIns="0" anchor="t" anchorCtr="0">
            <a:spAutoFit/>
          </a:bodyPr>
          <a:lstStyle/>
          <a:p>
            <a:pPr marL="339090" marR="5080" lvl="0" indent="-327025" algn="l" rtl="0">
              <a:lnSpc>
                <a:spcPct val="1129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700" dirty="0"/>
              <a:t>Thank  you!</a:t>
            </a:r>
            <a:endParaRPr sz="5700" dirty="0"/>
          </a:p>
        </p:txBody>
      </p:sp>
      <p:sp>
        <p:nvSpPr>
          <p:cNvPr id="266" name="Google Shape;266;p16"/>
          <p:cNvSpPr txBox="1"/>
          <p:nvPr/>
        </p:nvSpPr>
        <p:spPr>
          <a:xfrm>
            <a:off x="8004925" y="4122344"/>
            <a:ext cx="2278380" cy="66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3175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>
                <a:solidFill>
                  <a:srgbClr val="303D4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Prof. T. Alafia Samuels</a:t>
            </a:r>
            <a:endParaRPr sz="1200" b="0" i="0" u="none" strike="noStrike" cap="none" dirty="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12065" marR="5080" lvl="0" indent="0" algn="ctr" rtl="0">
              <a:lnSpc>
                <a:spcPct val="116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rgbClr val="303D4A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Caribbean Institute for Health Research  University of the West Indies, Mona</a:t>
            </a:r>
            <a:endParaRPr sz="1200" b="0" i="0" u="none" strike="noStrike" cap="none" dirty="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pic>
        <p:nvPicPr>
          <p:cNvPr id="267" name="Google Shape;26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39649" y="367438"/>
            <a:ext cx="2008238" cy="28766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8" name="Google Shape;268;p16"/>
          <p:cNvGrpSpPr/>
          <p:nvPr/>
        </p:nvGrpSpPr>
        <p:grpSpPr>
          <a:xfrm>
            <a:off x="7542157" y="5155186"/>
            <a:ext cx="3201332" cy="531026"/>
            <a:chOff x="7542200" y="5155182"/>
            <a:chExt cx="3203575" cy="531026"/>
          </a:xfrm>
        </p:grpSpPr>
        <p:sp>
          <p:nvSpPr>
            <p:cNvPr id="269" name="Google Shape;269;p16"/>
            <p:cNvSpPr/>
            <p:nvPr/>
          </p:nvSpPr>
          <p:spPr>
            <a:xfrm>
              <a:off x="7542200" y="5252503"/>
              <a:ext cx="3203575" cy="433705"/>
            </a:xfrm>
            <a:custGeom>
              <a:avLst/>
              <a:gdLst/>
              <a:ahLst/>
              <a:cxnLst/>
              <a:rect l="l" t="t" r="r" b="b"/>
              <a:pathLst>
                <a:path w="3203575" h="433704" extrusionOk="0">
                  <a:moveTo>
                    <a:pt x="3050743" y="0"/>
                  </a:moveTo>
                  <a:lnTo>
                    <a:pt x="152400" y="0"/>
                  </a:lnTo>
                  <a:lnTo>
                    <a:pt x="104231" y="7768"/>
                  </a:lnTo>
                  <a:lnTo>
                    <a:pt x="62396" y="29402"/>
                  </a:lnTo>
                  <a:lnTo>
                    <a:pt x="29405" y="62391"/>
                  </a:lnTo>
                  <a:lnTo>
                    <a:pt x="7769" y="104226"/>
                  </a:lnTo>
                  <a:lnTo>
                    <a:pt x="0" y="152400"/>
                  </a:lnTo>
                  <a:lnTo>
                    <a:pt x="0" y="280974"/>
                  </a:lnTo>
                  <a:lnTo>
                    <a:pt x="7769" y="329147"/>
                  </a:lnTo>
                  <a:lnTo>
                    <a:pt x="29405" y="370983"/>
                  </a:lnTo>
                  <a:lnTo>
                    <a:pt x="62396" y="403972"/>
                  </a:lnTo>
                  <a:lnTo>
                    <a:pt x="104231" y="425606"/>
                  </a:lnTo>
                  <a:lnTo>
                    <a:pt x="152400" y="433374"/>
                  </a:lnTo>
                  <a:lnTo>
                    <a:pt x="3050743" y="433374"/>
                  </a:lnTo>
                  <a:lnTo>
                    <a:pt x="3098911" y="425606"/>
                  </a:lnTo>
                  <a:lnTo>
                    <a:pt x="3140746" y="403972"/>
                  </a:lnTo>
                  <a:lnTo>
                    <a:pt x="3173737" y="370983"/>
                  </a:lnTo>
                  <a:lnTo>
                    <a:pt x="3195373" y="329147"/>
                  </a:lnTo>
                  <a:lnTo>
                    <a:pt x="3203143" y="280974"/>
                  </a:lnTo>
                  <a:lnTo>
                    <a:pt x="3203143" y="152400"/>
                  </a:lnTo>
                  <a:lnTo>
                    <a:pt x="3195373" y="104226"/>
                  </a:lnTo>
                  <a:lnTo>
                    <a:pt x="3173737" y="62391"/>
                  </a:lnTo>
                  <a:lnTo>
                    <a:pt x="3140746" y="29402"/>
                  </a:lnTo>
                  <a:lnTo>
                    <a:pt x="3098911" y="7768"/>
                  </a:lnTo>
                  <a:lnTo>
                    <a:pt x="3050743" y="0"/>
                  </a:lnTo>
                  <a:close/>
                </a:path>
              </a:pathLst>
            </a:custGeom>
            <a:solidFill>
              <a:srgbClr val="FB8B2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16"/>
            <p:cNvSpPr/>
            <p:nvPr/>
          </p:nvSpPr>
          <p:spPr>
            <a:xfrm>
              <a:off x="7703683" y="5166041"/>
              <a:ext cx="325755" cy="467995"/>
            </a:xfrm>
            <a:custGeom>
              <a:avLst/>
              <a:gdLst/>
              <a:ahLst/>
              <a:cxnLst/>
              <a:rect l="l" t="t" r="r" b="b"/>
              <a:pathLst>
                <a:path w="325754" h="467995" extrusionOk="0">
                  <a:moveTo>
                    <a:pt x="156781" y="0"/>
                  </a:moveTo>
                  <a:lnTo>
                    <a:pt x="114372" y="5366"/>
                  </a:lnTo>
                  <a:lnTo>
                    <a:pt x="81423" y="30206"/>
                  </a:lnTo>
                  <a:lnTo>
                    <a:pt x="57496" y="81403"/>
                  </a:lnTo>
                  <a:lnTo>
                    <a:pt x="39586" y="150711"/>
                  </a:lnTo>
                  <a:lnTo>
                    <a:pt x="18873" y="215740"/>
                  </a:lnTo>
                  <a:lnTo>
                    <a:pt x="9756" y="247046"/>
                  </a:lnTo>
                  <a:lnTo>
                    <a:pt x="2959" y="278899"/>
                  </a:lnTo>
                  <a:lnTo>
                    <a:pt x="0" y="311438"/>
                  </a:lnTo>
                  <a:lnTo>
                    <a:pt x="4631" y="348414"/>
                  </a:lnTo>
                  <a:lnTo>
                    <a:pt x="39469" y="413979"/>
                  </a:lnTo>
                  <a:lnTo>
                    <a:pt x="94598" y="454100"/>
                  </a:lnTo>
                  <a:lnTo>
                    <a:pt x="155350" y="467838"/>
                  </a:lnTo>
                  <a:lnTo>
                    <a:pt x="186588" y="466060"/>
                  </a:lnTo>
                  <a:lnTo>
                    <a:pt x="224968" y="455927"/>
                  </a:lnTo>
                  <a:lnTo>
                    <a:pt x="259837" y="436846"/>
                  </a:lnTo>
                  <a:lnTo>
                    <a:pt x="289117" y="410080"/>
                  </a:lnTo>
                  <a:lnTo>
                    <a:pt x="310730" y="376894"/>
                  </a:lnTo>
                  <a:lnTo>
                    <a:pt x="325326" y="321977"/>
                  </a:lnTo>
                  <a:lnTo>
                    <a:pt x="324746" y="293531"/>
                  </a:lnTo>
                  <a:lnTo>
                    <a:pt x="308835" y="235232"/>
                  </a:lnTo>
                  <a:lnTo>
                    <a:pt x="282481" y="176465"/>
                  </a:lnTo>
                  <a:lnTo>
                    <a:pt x="268058" y="147760"/>
                  </a:lnTo>
                  <a:lnTo>
                    <a:pt x="255507" y="117980"/>
                  </a:lnTo>
                  <a:lnTo>
                    <a:pt x="230005" y="58435"/>
                  </a:lnTo>
                  <a:lnTo>
                    <a:pt x="197143" y="15773"/>
                  </a:lnTo>
                  <a:lnTo>
                    <a:pt x="178039" y="5258"/>
                  </a:lnTo>
                  <a:lnTo>
                    <a:pt x="156781" y="0"/>
                  </a:lnTo>
                  <a:close/>
                </a:path>
              </a:pathLst>
            </a:custGeom>
            <a:solidFill>
              <a:srgbClr val="525926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16"/>
            <p:cNvSpPr/>
            <p:nvPr/>
          </p:nvSpPr>
          <p:spPr>
            <a:xfrm>
              <a:off x="7693359" y="5155182"/>
              <a:ext cx="346075" cy="489584"/>
            </a:xfrm>
            <a:custGeom>
              <a:avLst/>
              <a:gdLst/>
              <a:ahLst/>
              <a:cxnLst/>
              <a:rect l="l" t="t" r="r" b="b"/>
              <a:pathLst>
                <a:path w="346075" h="489585" extrusionOk="0">
                  <a:moveTo>
                    <a:pt x="157683" y="0"/>
                  </a:moveTo>
                  <a:lnTo>
                    <a:pt x="153047" y="0"/>
                  </a:lnTo>
                  <a:lnTo>
                    <a:pt x="148399" y="355"/>
                  </a:lnTo>
                  <a:lnTo>
                    <a:pt x="101406" y="17487"/>
                  </a:lnTo>
                  <a:lnTo>
                    <a:pt x="71348" y="54394"/>
                  </a:lnTo>
                  <a:lnTo>
                    <a:pt x="56719" y="93314"/>
                  </a:lnTo>
                  <a:lnTo>
                    <a:pt x="46443" y="132816"/>
                  </a:lnTo>
                  <a:lnTo>
                    <a:pt x="42814" y="147721"/>
                  </a:lnTo>
                  <a:lnTo>
                    <a:pt x="38912" y="162685"/>
                  </a:lnTo>
                  <a:lnTo>
                    <a:pt x="34535" y="177513"/>
                  </a:lnTo>
                  <a:lnTo>
                    <a:pt x="29286" y="192557"/>
                  </a:lnTo>
                  <a:lnTo>
                    <a:pt x="25323" y="204851"/>
                  </a:lnTo>
                  <a:lnTo>
                    <a:pt x="16350" y="233213"/>
                  </a:lnTo>
                  <a:lnTo>
                    <a:pt x="8370" y="262150"/>
                  </a:lnTo>
                  <a:lnTo>
                    <a:pt x="2537" y="291758"/>
                  </a:lnTo>
                  <a:lnTo>
                    <a:pt x="0" y="322135"/>
                  </a:lnTo>
                  <a:lnTo>
                    <a:pt x="4860" y="361636"/>
                  </a:lnTo>
                  <a:lnTo>
                    <a:pt x="19150" y="398735"/>
                  </a:lnTo>
                  <a:lnTo>
                    <a:pt x="41857" y="431538"/>
                  </a:lnTo>
                  <a:lnTo>
                    <a:pt x="71970" y="458152"/>
                  </a:lnTo>
                  <a:lnTo>
                    <a:pt x="118771" y="481117"/>
                  </a:lnTo>
                  <a:lnTo>
                    <a:pt x="171792" y="489127"/>
                  </a:lnTo>
                  <a:lnTo>
                    <a:pt x="178501" y="489001"/>
                  </a:lnTo>
                  <a:lnTo>
                    <a:pt x="239428" y="476202"/>
                  </a:lnTo>
                  <a:lnTo>
                    <a:pt x="253646" y="468344"/>
                  </a:lnTo>
                  <a:lnTo>
                    <a:pt x="165522" y="468344"/>
                  </a:lnTo>
                  <a:lnTo>
                    <a:pt x="136196" y="464445"/>
                  </a:lnTo>
                  <a:lnTo>
                    <a:pt x="83781" y="441223"/>
                  </a:lnTo>
                  <a:lnTo>
                    <a:pt x="37647" y="389074"/>
                  </a:lnTo>
                  <a:lnTo>
                    <a:pt x="20650" y="322351"/>
                  </a:lnTo>
                  <a:lnTo>
                    <a:pt x="23067" y="294086"/>
                  </a:lnTo>
                  <a:lnTo>
                    <a:pt x="36337" y="238456"/>
                  </a:lnTo>
                  <a:lnTo>
                    <a:pt x="48869" y="199123"/>
                  </a:lnTo>
                  <a:lnTo>
                    <a:pt x="54192" y="183853"/>
                  </a:lnTo>
                  <a:lnTo>
                    <a:pt x="58753" y="168427"/>
                  </a:lnTo>
                  <a:lnTo>
                    <a:pt x="62785" y="152981"/>
                  </a:lnTo>
                  <a:lnTo>
                    <a:pt x="71279" y="118265"/>
                  </a:lnTo>
                  <a:lnTo>
                    <a:pt x="76431" y="99406"/>
                  </a:lnTo>
                  <a:lnTo>
                    <a:pt x="90017" y="63233"/>
                  </a:lnTo>
                  <a:lnTo>
                    <a:pt x="128931" y="25632"/>
                  </a:lnTo>
                  <a:lnTo>
                    <a:pt x="146723" y="21501"/>
                  </a:lnTo>
                  <a:lnTo>
                    <a:pt x="150317" y="20929"/>
                  </a:lnTo>
                  <a:lnTo>
                    <a:pt x="154000" y="20650"/>
                  </a:lnTo>
                  <a:lnTo>
                    <a:pt x="216650" y="20650"/>
                  </a:lnTo>
                  <a:lnTo>
                    <a:pt x="199067" y="9467"/>
                  </a:lnTo>
                  <a:lnTo>
                    <a:pt x="179114" y="2436"/>
                  </a:lnTo>
                  <a:lnTo>
                    <a:pt x="157683" y="0"/>
                  </a:lnTo>
                  <a:close/>
                </a:path>
                <a:path w="346075" h="489585" extrusionOk="0">
                  <a:moveTo>
                    <a:pt x="216650" y="20650"/>
                  </a:moveTo>
                  <a:lnTo>
                    <a:pt x="157683" y="20650"/>
                  </a:lnTo>
                  <a:lnTo>
                    <a:pt x="174249" y="22562"/>
                  </a:lnTo>
                  <a:lnTo>
                    <a:pt x="189812" y="28043"/>
                  </a:lnTo>
                  <a:lnTo>
                    <a:pt x="226462" y="65605"/>
                  </a:lnTo>
                  <a:lnTo>
                    <a:pt x="244810" y="103740"/>
                  </a:lnTo>
                  <a:lnTo>
                    <a:pt x="256674" y="133761"/>
                  </a:lnTo>
                  <a:lnTo>
                    <a:pt x="260599" y="143544"/>
                  </a:lnTo>
                  <a:lnTo>
                    <a:pt x="264697" y="153314"/>
                  </a:lnTo>
                  <a:lnTo>
                    <a:pt x="269163" y="163271"/>
                  </a:lnTo>
                  <a:lnTo>
                    <a:pt x="271056" y="167005"/>
                  </a:lnTo>
                  <a:lnTo>
                    <a:pt x="284750" y="194332"/>
                  </a:lnTo>
                  <a:lnTo>
                    <a:pt x="309796" y="250517"/>
                  </a:lnTo>
                  <a:lnTo>
                    <a:pt x="324861" y="306130"/>
                  </a:lnTo>
                  <a:lnTo>
                    <a:pt x="325254" y="332925"/>
                  </a:lnTo>
                  <a:lnTo>
                    <a:pt x="320878" y="358914"/>
                  </a:lnTo>
                  <a:lnTo>
                    <a:pt x="291752" y="413949"/>
                  </a:lnTo>
                  <a:lnTo>
                    <a:pt x="231701" y="457068"/>
                  </a:lnTo>
                  <a:lnTo>
                    <a:pt x="165522" y="468344"/>
                  </a:lnTo>
                  <a:lnTo>
                    <a:pt x="253646" y="468344"/>
                  </a:lnTo>
                  <a:lnTo>
                    <a:pt x="307606" y="427152"/>
                  </a:lnTo>
                  <a:lnTo>
                    <a:pt x="330377" y="392188"/>
                  </a:lnTo>
                  <a:lnTo>
                    <a:pt x="345814" y="334708"/>
                  </a:lnTo>
                  <a:lnTo>
                    <a:pt x="345404" y="304099"/>
                  </a:lnTo>
                  <a:lnTo>
                    <a:pt x="329229" y="243520"/>
                  </a:lnTo>
                  <a:lnTo>
                    <a:pt x="303491" y="185659"/>
                  </a:lnTo>
                  <a:lnTo>
                    <a:pt x="287680" y="154114"/>
                  </a:lnTo>
                  <a:lnTo>
                    <a:pt x="283554" y="144880"/>
                  </a:lnTo>
                  <a:lnTo>
                    <a:pt x="279609" y="135464"/>
                  </a:lnTo>
                  <a:lnTo>
                    <a:pt x="275807" y="125982"/>
                  </a:lnTo>
                  <a:lnTo>
                    <a:pt x="272110" y="116547"/>
                  </a:lnTo>
                  <a:lnTo>
                    <a:pt x="263828" y="95710"/>
                  </a:lnTo>
                  <a:lnTo>
                    <a:pt x="254709" y="74976"/>
                  </a:lnTo>
                  <a:lnTo>
                    <a:pt x="244054" y="54806"/>
                  </a:lnTo>
                  <a:lnTo>
                    <a:pt x="231165" y="35661"/>
                  </a:lnTo>
                  <a:lnTo>
                    <a:pt x="216699" y="20681"/>
                  </a:lnTo>
                  <a:close/>
                </a:path>
              </a:pathLst>
            </a:custGeom>
            <a:solidFill>
              <a:srgbClr val="5E8C4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16"/>
            <p:cNvSpPr/>
            <p:nvPr/>
          </p:nvSpPr>
          <p:spPr>
            <a:xfrm>
              <a:off x="7708298" y="5170071"/>
              <a:ext cx="316865" cy="460375"/>
            </a:xfrm>
            <a:custGeom>
              <a:avLst/>
              <a:gdLst/>
              <a:ahLst/>
              <a:cxnLst/>
              <a:rect l="l" t="t" r="r" b="b"/>
              <a:pathLst>
                <a:path w="316865" h="460375" extrusionOk="0">
                  <a:moveTo>
                    <a:pt x="140768" y="0"/>
                  </a:moveTo>
                  <a:lnTo>
                    <a:pt x="100311" y="11267"/>
                  </a:lnTo>
                  <a:lnTo>
                    <a:pt x="73013" y="39064"/>
                  </a:lnTo>
                  <a:lnTo>
                    <a:pt x="55382" y="85060"/>
                  </a:lnTo>
                  <a:lnTo>
                    <a:pt x="40580" y="142741"/>
                  </a:lnTo>
                  <a:lnTo>
                    <a:pt x="32160" y="171224"/>
                  </a:lnTo>
                  <a:lnTo>
                    <a:pt x="16282" y="219908"/>
                  </a:lnTo>
                  <a:lnTo>
                    <a:pt x="3318" y="269116"/>
                  </a:lnTo>
                  <a:lnTo>
                    <a:pt x="0" y="298727"/>
                  </a:lnTo>
                  <a:lnTo>
                    <a:pt x="1505" y="328574"/>
                  </a:lnTo>
                  <a:lnTo>
                    <a:pt x="21466" y="384355"/>
                  </a:lnTo>
                  <a:lnTo>
                    <a:pt x="72697" y="435756"/>
                  </a:lnTo>
                  <a:lnTo>
                    <a:pt x="141520" y="458904"/>
                  </a:lnTo>
                  <a:lnTo>
                    <a:pt x="159825" y="459842"/>
                  </a:lnTo>
                  <a:lnTo>
                    <a:pt x="178053" y="458423"/>
                  </a:lnTo>
                  <a:lnTo>
                    <a:pt x="249696" y="431470"/>
                  </a:lnTo>
                  <a:lnTo>
                    <a:pt x="279791" y="404175"/>
                  </a:lnTo>
                  <a:lnTo>
                    <a:pt x="302066" y="370320"/>
                  </a:lnTo>
                  <a:lnTo>
                    <a:pt x="314354" y="331549"/>
                  </a:lnTo>
                  <a:lnTo>
                    <a:pt x="316514" y="307551"/>
                  </a:lnTo>
                  <a:lnTo>
                    <a:pt x="314870" y="283678"/>
                  </a:lnTo>
                  <a:lnTo>
                    <a:pt x="302060" y="237340"/>
                  </a:lnTo>
                  <a:lnTo>
                    <a:pt x="279846" y="186377"/>
                  </a:lnTo>
                  <a:lnTo>
                    <a:pt x="255489" y="136223"/>
                  </a:lnTo>
                  <a:lnTo>
                    <a:pt x="244045" y="107500"/>
                  </a:lnTo>
                  <a:lnTo>
                    <a:pt x="218385" y="51389"/>
                  </a:lnTo>
                  <a:lnTo>
                    <a:pt x="184030" y="10985"/>
                  </a:lnTo>
                  <a:lnTo>
                    <a:pt x="163259" y="2473"/>
                  </a:lnTo>
                  <a:lnTo>
                    <a:pt x="140768" y="0"/>
                  </a:lnTo>
                  <a:close/>
                </a:path>
              </a:pathLst>
            </a:custGeom>
            <a:solidFill>
              <a:srgbClr val="C9DE8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16"/>
            <p:cNvSpPr/>
            <p:nvPr/>
          </p:nvSpPr>
          <p:spPr>
            <a:xfrm>
              <a:off x="7762714" y="5285588"/>
              <a:ext cx="194945" cy="281305"/>
            </a:xfrm>
            <a:custGeom>
              <a:avLst/>
              <a:gdLst/>
              <a:ahLst/>
              <a:cxnLst/>
              <a:rect l="l" t="t" r="r" b="b"/>
              <a:pathLst>
                <a:path w="194945" h="281304" extrusionOk="0">
                  <a:moveTo>
                    <a:pt x="111176" y="0"/>
                  </a:moveTo>
                  <a:lnTo>
                    <a:pt x="66931" y="15337"/>
                  </a:lnTo>
                  <a:lnTo>
                    <a:pt x="33411" y="89076"/>
                  </a:lnTo>
                  <a:lnTo>
                    <a:pt x="23736" y="110513"/>
                  </a:lnTo>
                  <a:lnTo>
                    <a:pt x="14916" y="129283"/>
                  </a:lnTo>
                  <a:lnTo>
                    <a:pt x="7296" y="148689"/>
                  </a:lnTo>
                  <a:lnTo>
                    <a:pt x="1962" y="168723"/>
                  </a:lnTo>
                  <a:lnTo>
                    <a:pt x="0" y="189380"/>
                  </a:lnTo>
                  <a:lnTo>
                    <a:pt x="3110" y="209866"/>
                  </a:lnTo>
                  <a:lnTo>
                    <a:pt x="21609" y="246578"/>
                  </a:lnTo>
                  <a:lnTo>
                    <a:pt x="59791" y="272993"/>
                  </a:lnTo>
                  <a:lnTo>
                    <a:pt x="110984" y="280891"/>
                  </a:lnTo>
                  <a:lnTo>
                    <a:pt x="136055" y="273454"/>
                  </a:lnTo>
                  <a:lnTo>
                    <a:pt x="158392" y="260688"/>
                  </a:lnTo>
                  <a:lnTo>
                    <a:pt x="176328" y="242373"/>
                  </a:lnTo>
                  <a:lnTo>
                    <a:pt x="188827" y="219997"/>
                  </a:lnTo>
                  <a:lnTo>
                    <a:pt x="194856" y="195044"/>
                  </a:lnTo>
                  <a:lnTo>
                    <a:pt x="194474" y="177312"/>
                  </a:lnTo>
                  <a:lnTo>
                    <a:pt x="191584" y="159890"/>
                  </a:lnTo>
                  <a:lnTo>
                    <a:pt x="186853" y="142830"/>
                  </a:lnTo>
                  <a:lnTo>
                    <a:pt x="180949" y="126184"/>
                  </a:lnTo>
                  <a:lnTo>
                    <a:pt x="172512" y="101309"/>
                  </a:lnTo>
                  <a:lnTo>
                    <a:pt x="157491" y="50714"/>
                  </a:lnTo>
                  <a:lnTo>
                    <a:pt x="138417" y="13746"/>
                  </a:lnTo>
                  <a:lnTo>
                    <a:pt x="125836" y="4772"/>
                  </a:lnTo>
                  <a:lnTo>
                    <a:pt x="111176" y="0"/>
                  </a:lnTo>
                  <a:close/>
                </a:path>
              </a:pathLst>
            </a:custGeom>
            <a:solidFill>
              <a:srgbClr val="F7F2A6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74" name="Google Shape;274;p1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800426" y="5387478"/>
              <a:ext cx="125060" cy="13331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75" name="Google Shape;275;p16"/>
          <p:cNvGrpSpPr/>
          <p:nvPr/>
        </p:nvGrpSpPr>
        <p:grpSpPr>
          <a:xfrm>
            <a:off x="7460493" y="5932657"/>
            <a:ext cx="3283664" cy="383540"/>
            <a:chOff x="7542200" y="5932425"/>
            <a:chExt cx="3203575" cy="383540"/>
          </a:xfrm>
        </p:grpSpPr>
        <p:pic>
          <p:nvPicPr>
            <p:cNvPr id="276" name="Google Shape;276;p1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009072" y="5993587"/>
              <a:ext cx="261154" cy="2611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7" name="Google Shape;277;p16"/>
            <p:cNvSpPr/>
            <p:nvPr/>
          </p:nvSpPr>
          <p:spPr>
            <a:xfrm>
              <a:off x="7542200" y="5932425"/>
              <a:ext cx="3203575" cy="383540"/>
            </a:xfrm>
            <a:custGeom>
              <a:avLst/>
              <a:gdLst/>
              <a:ahLst/>
              <a:cxnLst/>
              <a:rect l="l" t="t" r="r" b="b"/>
              <a:pathLst>
                <a:path w="3203575" h="383539" extrusionOk="0">
                  <a:moveTo>
                    <a:pt x="3050743" y="0"/>
                  </a:moveTo>
                  <a:lnTo>
                    <a:pt x="152400" y="0"/>
                  </a:lnTo>
                  <a:lnTo>
                    <a:pt x="104231" y="7769"/>
                  </a:lnTo>
                  <a:lnTo>
                    <a:pt x="62396" y="29405"/>
                  </a:lnTo>
                  <a:lnTo>
                    <a:pt x="29405" y="62396"/>
                  </a:lnTo>
                  <a:lnTo>
                    <a:pt x="7769" y="104231"/>
                  </a:lnTo>
                  <a:lnTo>
                    <a:pt x="0" y="152400"/>
                  </a:lnTo>
                  <a:lnTo>
                    <a:pt x="0" y="231089"/>
                  </a:lnTo>
                  <a:lnTo>
                    <a:pt x="7769" y="279257"/>
                  </a:lnTo>
                  <a:lnTo>
                    <a:pt x="29405" y="321092"/>
                  </a:lnTo>
                  <a:lnTo>
                    <a:pt x="62396" y="354083"/>
                  </a:lnTo>
                  <a:lnTo>
                    <a:pt x="104231" y="375719"/>
                  </a:lnTo>
                  <a:lnTo>
                    <a:pt x="152400" y="383489"/>
                  </a:lnTo>
                  <a:lnTo>
                    <a:pt x="3050743" y="383489"/>
                  </a:lnTo>
                  <a:lnTo>
                    <a:pt x="3098911" y="375719"/>
                  </a:lnTo>
                  <a:lnTo>
                    <a:pt x="3140746" y="354083"/>
                  </a:lnTo>
                  <a:lnTo>
                    <a:pt x="3173737" y="321092"/>
                  </a:lnTo>
                  <a:lnTo>
                    <a:pt x="3195373" y="279257"/>
                  </a:lnTo>
                  <a:lnTo>
                    <a:pt x="3203143" y="231089"/>
                  </a:lnTo>
                  <a:lnTo>
                    <a:pt x="3203143" y="152400"/>
                  </a:lnTo>
                  <a:lnTo>
                    <a:pt x="3195373" y="104231"/>
                  </a:lnTo>
                  <a:lnTo>
                    <a:pt x="3173737" y="62396"/>
                  </a:lnTo>
                  <a:lnTo>
                    <a:pt x="3140746" y="29405"/>
                  </a:lnTo>
                  <a:lnTo>
                    <a:pt x="3098911" y="7769"/>
                  </a:lnTo>
                  <a:lnTo>
                    <a:pt x="3050743" y="0"/>
                  </a:lnTo>
                  <a:close/>
                </a:path>
              </a:pathLst>
            </a:custGeom>
            <a:solidFill>
              <a:srgbClr val="2EAEB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8" name="Google Shape;278;p16"/>
          <p:cNvSpPr txBox="1"/>
          <p:nvPr/>
        </p:nvSpPr>
        <p:spPr>
          <a:xfrm>
            <a:off x="8061975" y="5365563"/>
            <a:ext cx="2514300" cy="228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https://food4changecaribbean.org</a:t>
            </a:r>
            <a:endParaRPr sz="1400" dirty="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grpSp>
        <p:nvGrpSpPr>
          <p:cNvPr id="279" name="Google Shape;279;p16"/>
          <p:cNvGrpSpPr/>
          <p:nvPr/>
        </p:nvGrpSpPr>
        <p:grpSpPr>
          <a:xfrm>
            <a:off x="8061967" y="5844468"/>
            <a:ext cx="406222" cy="407212"/>
            <a:chOff x="7664043" y="5841568"/>
            <a:chExt cx="406222" cy="407212"/>
          </a:xfrm>
        </p:grpSpPr>
        <p:pic>
          <p:nvPicPr>
            <p:cNvPr id="280" name="Google Shape;280;p1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664043" y="5841568"/>
              <a:ext cx="406222" cy="4072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1" name="Google Shape;281;p16"/>
            <p:cNvSpPr/>
            <p:nvPr/>
          </p:nvSpPr>
          <p:spPr>
            <a:xfrm>
              <a:off x="7716907" y="5896194"/>
              <a:ext cx="299720" cy="299720"/>
            </a:xfrm>
            <a:custGeom>
              <a:avLst/>
              <a:gdLst/>
              <a:ahLst/>
              <a:cxnLst/>
              <a:rect l="l" t="t" r="r" b="b"/>
              <a:pathLst>
                <a:path w="299720" h="299720" extrusionOk="0">
                  <a:moveTo>
                    <a:pt x="212851" y="0"/>
                  </a:moveTo>
                  <a:lnTo>
                    <a:pt x="86359" y="0"/>
                  </a:lnTo>
                  <a:lnTo>
                    <a:pt x="52747" y="6787"/>
                  </a:lnTo>
                  <a:lnTo>
                    <a:pt x="25296" y="25298"/>
                  </a:lnTo>
                  <a:lnTo>
                    <a:pt x="6787" y="52753"/>
                  </a:lnTo>
                  <a:lnTo>
                    <a:pt x="0" y="86372"/>
                  </a:lnTo>
                  <a:lnTo>
                    <a:pt x="0" y="212852"/>
                  </a:lnTo>
                  <a:lnTo>
                    <a:pt x="6787" y="246469"/>
                  </a:lnTo>
                  <a:lnTo>
                    <a:pt x="25296" y="273919"/>
                  </a:lnTo>
                  <a:lnTo>
                    <a:pt x="52747" y="292426"/>
                  </a:lnTo>
                  <a:lnTo>
                    <a:pt x="86359" y="299212"/>
                  </a:lnTo>
                  <a:lnTo>
                    <a:pt x="212851" y="299212"/>
                  </a:lnTo>
                  <a:lnTo>
                    <a:pt x="246469" y="292426"/>
                  </a:lnTo>
                  <a:lnTo>
                    <a:pt x="273919" y="273919"/>
                  </a:lnTo>
                  <a:lnTo>
                    <a:pt x="274943" y="272402"/>
                  </a:lnTo>
                  <a:lnTo>
                    <a:pt x="84886" y="272402"/>
                  </a:lnTo>
                  <a:lnTo>
                    <a:pt x="62572" y="267897"/>
                  </a:lnTo>
                  <a:lnTo>
                    <a:pt x="44349" y="255611"/>
                  </a:lnTo>
                  <a:lnTo>
                    <a:pt x="32064" y="237388"/>
                  </a:lnTo>
                  <a:lnTo>
                    <a:pt x="27558" y="215074"/>
                  </a:lnTo>
                  <a:lnTo>
                    <a:pt x="27558" y="85623"/>
                  </a:lnTo>
                  <a:lnTo>
                    <a:pt x="32064" y="63308"/>
                  </a:lnTo>
                  <a:lnTo>
                    <a:pt x="44349" y="45086"/>
                  </a:lnTo>
                  <a:lnTo>
                    <a:pt x="62572" y="32800"/>
                  </a:lnTo>
                  <a:lnTo>
                    <a:pt x="84886" y="28295"/>
                  </a:lnTo>
                  <a:lnTo>
                    <a:pt x="275940" y="28295"/>
                  </a:lnTo>
                  <a:lnTo>
                    <a:pt x="273919" y="25298"/>
                  </a:lnTo>
                  <a:lnTo>
                    <a:pt x="246469" y="6787"/>
                  </a:lnTo>
                  <a:lnTo>
                    <a:pt x="212851" y="0"/>
                  </a:lnTo>
                  <a:close/>
                </a:path>
                <a:path w="299720" h="299720" extrusionOk="0">
                  <a:moveTo>
                    <a:pt x="275940" y="28295"/>
                  </a:moveTo>
                  <a:lnTo>
                    <a:pt x="214337" y="28295"/>
                  </a:lnTo>
                  <a:lnTo>
                    <a:pt x="236652" y="32800"/>
                  </a:lnTo>
                  <a:lnTo>
                    <a:pt x="254874" y="45086"/>
                  </a:lnTo>
                  <a:lnTo>
                    <a:pt x="267160" y="63308"/>
                  </a:lnTo>
                  <a:lnTo>
                    <a:pt x="271665" y="85623"/>
                  </a:lnTo>
                  <a:lnTo>
                    <a:pt x="271665" y="215074"/>
                  </a:lnTo>
                  <a:lnTo>
                    <a:pt x="267160" y="237388"/>
                  </a:lnTo>
                  <a:lnTo>
                    <a:pt x="254874" y="255611"/>
                  </a:lnTo>
                  <a:lnTo>
                    <a:pt x="236652" y="267897"/>
                  </a:lnTo>
                  <a:lnTo>
                    <a:pt x="214337" y="272402"/>
                  </a:lnTo>
                  <a:lnTo>
                    <a:pt x="274943" y="272402"/>
                  </a:lnTo>
                  <a:lnTo>
                    <a:pt x="292426" y="246469"/>
                  </a:lnTo>
                  <a:lnTo>
                    <a:pt x="299211" y="212852"/>
                  </a:lnTo>
                  <a:lnTo>
                    <a:pt x="299211" y="86372"/>
                  </a:lnTo>
                  <a:lnTo>
                    <a:pt x="292426" y="52753"/>
                  </a:lnTo>
                  <a:lnTo>
                    <a:pt x="275940" y="282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82" name="Google Shape;282;p16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788879" y="5947872"/>
              <a:ext cx="175947" cy="17630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3" name="Google Shape;283;p16"/>
          <p:cNvSpPr/>
          <p:nvPr/>
        </p:nvSpPr>
        <p:spPr>
          <a:xfrm>
            <a:off x="8398950" y="5970288"/>
            <a:ext cx="2514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9461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@food4changecaribbean</a:t>
            </a:r>
            <a:endParaRPr sz="1400" dirty="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84" name="Google Shape;284;p16"/>
          <p:cNvSpPr/>
          <p:nvPr/>
        </p:nvSpPr>
        <p:spPr>
          <a:xfrm>
            <a:off x="1961058" y="3798099"/>
            <a:ext cx="2365479" cy="3526194"/>
          </a:xfrm>
          <a:prstGeom prst="roundRect">
            <a:avLst>
              <a:gd name="adj" fmla="val 4835"/>
            </a:avLst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16"/>
          <p:cNvSpPr/>
          <p:nvPr/>
        </p:nvSpPr>
        <p:spPr>
          <a:xfrm>
            <a:off x="-493535" y="2622277"/>
            <a:ext cx="2365479" cy="3526194"/>
          </a:xfrm>
          <a:prstGeom prst="roundRect">
            <a:avLst>
              <a:gd name="adj" fmla="val 4835"/>
            </a:avLst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6"/>
          <p:cNvSpPr/>
          <p:nvPr/>
        </p:nvSpPr>
        <p:spPr>
          <a:xfrm>
            <a:off x="-500536" y="6198814"/>
            <a:ext cx="2365479" cy="3526194"/>
          </a:xfrm>
          <a:prstGeom prst="roundRect">
            <a:avLst>
              <a:gd name="adj" fmla="val 4835"/>
            </a:avLst>
          </a:pr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16"/>
          <p:cNvSpPr/>
          <p:nvPr/>
        </p:nvSpPr>
        <p:spPr>
          <a:xfrm>
            <a:off x="4410185" y="4565784"/>
            <a:ext cx="2365479" cy="3526194"/>
          </a:xfrm>
          <a:prstGeom prst="roundRect">
            <a:avLst>
              <a:gd name="adj" fmla="val 4835"/>
            </a:avLst>
          </a:pr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16"/>
          <p:cNvSpPr txBox="1"/>
          <p:nvPr/>
        </p:nvSpPr>
        <p:spPr>
          <a:xfrm>
            <a:off x="7029550" y="3336400"/>
            <a:ext cx="42291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/>
              <a:t>Improving Household Nutrition Security and Public Health in CARICOM</a:t>
            </a:r>
            <a:endParaRPr sz="10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dirty="0"/>
          </a:p>
        </p:txBody>
      </p:sp>
      <p:sp>
        <p:nvSpPr>
          <p:cNvPr id="289" name="Google Shape;289;p16"/>
          <p:cNvSpPr/>
          <p:nvPr/>
        </p:nvSpPr>
        <p:spPr>
          <a:xfrm>
            <a:off x="7585875" y="5856375"/>
            <a:ext cx="406200" cy="3834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90" name="Google Shape;290;p1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542677" y="5801775"/>
            <a:ext cx="492600" cy="4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53DA570-62C6-419E-B12A-BB1CC64457AC}"/>
              </a:ext>
            </a:extLst>
          </p:cNvPr>
          <p:cNvSpPr txBox="1"/>
          <p:nvPr/>
        </p:nvSpPr>
        <p:spPr>
          <a:xfrm>
            <a:off x="11122925" y="418282"/>
            <a:ext cx="61960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JM" dirty="0">
                <a:solidFill>
                  <a:schemeClr val="bg1"/>
                </a:solidFill>
                <a:latin typeface="PP Hatton Medium" panose="00000600000000000000" pitchFamily="50" charset="0"/>
              </a:rPr>
              <a:t>03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4864421-FC3F-4A8D-A91A-798F7A7DDE8A}"/>
              </a:ext>
            </a:extLst>
          </p:cNvPr>
          <p:cNvCxnSpPr>
            <a:cxnSpLocks/>
          </p:cNvCxnSpPr>
          <p:nvPr/>
        </p:nvCxnSpPr>
        <p:spPr>
          <a:xfrm>
            <a:off x="11000096" y="6441743"/>
            <a:ext cx="382137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Google Shape;43;p1">
            <a:extLst>
              <a:ext uri="{FF2B5EF4-FFF2-40B4-BE49-F238E27FC236}">
                <a16:creationId xmlns:a16="http://schemas.microsoft.com/office/drawing/2014/main" id="{88D55D61-40D6-4219-B7DA-A17448871E0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1418" y="136798"/>
            <a:ext cx="1131163" cy="153235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F751B8F-88B7-4EBB-A2B8-3C818C8A9C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634304"/>
            <a:ext cx="9144000" cy="975207"/>
          </a:xfrm>
        </p:spPr>
        <p:txBody>
          <a:bodyPr>
            <a:normAutofit/>
          </a:bodyPr>
          <a:lstStyle/>
          <a:p>
            <a:r>
              <a:rPr lang="en-JM" dirty="0">
                <a:solidFill>
                  <a:srgbClr val="053D57"/>
                </a:solidFill>
                <a:latin typeface="Amasis MT Pro Black" panose="02040A04050005020304" pitchFamily="18" charset="0"/>
              </a:rPr>
              <a:t>Introduction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F12433-83F6-465E-B56A-249DB5F15EC0}"/>
              </a:ext>
            </a:extLst>
          </p:cNvPr>
          <p:cNvSpPr txBox="1"/>
          <p:nvPr/>
        </p:nvSpPr>
        <p:spPr>
          <a:xfrm>
            <a:off x="121457" y="6441743"/>
            <a:ext cx="813263" cy="3752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JM" dirty="0">
                <a:solidFill>
                  <a:srgbClr val="053D57"/>
                </a:solidFill>
                <a:latin typeface="PP Hatton Medium" panose="00000600000000000000" pitchFamily="50" charset="0"/>
              </a:rPr>
              <a:t>02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2824DB-3F1C-4D57-BC34-07D10913132E}"/>
              </a:ext>
            </a:extLst>
          </p:cNvPr>
          <p:cNvSpPr txBox="1"/>
          <p:nvPr/>
        </p:nvSpPr>
        <p:spPr>
          <a:xfrm>
            <a:off x="606106" y="3148275"/>
            <a:ext cx="1077612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53D57"/>
                </a:solidFill>
                <a:effectLst/>
                <a:latin typeface="Amasis MT Pro" panose="020405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Physical, psychological and spiritual well-being is of critical importance and demand our full attention. </a:t>
            </a:r>
            <a:r>
              <a:rPr lang="en-JM" sz="3600" dirty="0">
                <a:solidFill>
                  <a:srgbClr val="053D57"/>
                </a:solidFill>
                <a:effectLst/>
                <a:latin typeface="Amasis MT Pro" panose="020405040500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JM" sz="3600" dirty="0">
                <a:solidFill>
                  <a:srgbClr val="053D57"/>
                </a:solidFill>
                <a:effectLst/>
                <a:latin typeface="Amasis MT Pro" panose="020405040500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JM" sz="3600" dirty="0">
                <a:solidFill>
                  <a:srgbClr val="053D57"/>
                </a:solidFill>
                <a:effectLst/>
                <a:latin typeface="Amasis MT Pro" panose="020405040500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JM" sz="3600" dirty="0">
              <a:solidFill>
                <a:srgbClr val="053D57"/>
              </a:solidFill>
              <a:latin typeface="Amasis MT Pro" panose="020405040500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D01254-C023-48F1-B955-B9DA57DE59A0}"/>
              </a:ext>
            </a:extLst>
          </p:cNvPr>
          <p:cNvSpPr txBox="1"/>
          <p:nvPr/>
        </p:nvSpPr>
        <p:spPr>
          <a:xfrm>
            <a:off x="2405319" y="2071057"/>
            <a:ext cx="107761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M" sz="2800" b="1" dirty="0">
                <a:solidFill>
                  <a:srgbClr val="053D57"/>
                </a:solidFill>
                <a:effectLst/>
                <a:latin typeface="Amasis MT Pro" panose="020405040500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Topic</a:t>
            </a:r>
            <a:r>
              <a:rPr lang="en-JM" sz="2800" dirty="0">
                <a:solidFill>
                  <a:srgbClr val="053D57"/>
                </a:solidFill>
                <a:effectLst/>
                <a:latin typeface="Amasis MT Pro" panose="020405040500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JM" sz="3600" b="1" dirty="0">
                <a:solidFill>
                  <a:srgbClr val="053D57"/>
                </a:solidFill>
                <a:effectLst/>
                <a:latin typeface="Amasis MT Pro" panose="020405040500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JM" sz="3600" b="1" dirty="0">
                <a:solidFill>
                  <a:srgbClr val="053D57"/>
                </a:solidFill>
                <a:latin typeface="Amasis MT Pro" panose="020405040500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Taking Care of God’s Temple”</a:t>
            </a:r>
            <a:br>
              <a:rPr lang="en-JM" sz="3600" b="1" dirty="0">
                <a:solidFill>
                  <a:srgbClr val="053D57"/>
                </a:solidFill>
                <a:effectLst/>
                <a:latin typeface="Amasis MT Pro" panose="020405040500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JM" sz="28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BFEAB21-1610-893E-B8FF-DCFE4A77E8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6631" y="4210104"/>
            <a:ext cx="3635075" cy="24262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52659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BC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53DA570-62C6-419E-B12A-BB1CC64457AC}"/>
              </a:ext>
            </a:extLst>
          </p:cNvPr>
          <p:cNvSpPr txBox="1"/>
          <p:nvPr/>
        </p:nvSpPr>
        <p:spPr>
          <a:xfrm>
            <a:off x="180496" y="6441743"/>
            <a:ext cx="61960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JM" dirty="0">
                <a:solidFill>
                  <a:srgbClr val="053D57"/>
                </a:solidFill>
                <a:latin typeface="PP Hatton Medium" panose="00000600000000000000" pitchFamily="50" charset="0"/>
              </a:rPr>
              <a:t>03</a:t>
            </a:r>
          </a:p>
        </p:txBody>
      </p:sp>
      <p:pic>
        <p:nvPicPr>
          <p:cNvPr id="21" name="Google Shape;43;p1">
            <a:extLst>
              <a:ext uri="{FF2B5EF4-FFF2-40B4-BE49-F238E27FC236}">
                <a16:creationId xmlns:a16="http://schemas.microsoft.com/office/drawing/2014/main" id="{88D55D61-40D6-4219-B7DA-A17448871E0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0496" y="0"/>
            <a:ext cx="1131163" cy="153235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062083B-D448-479C-A199-16E1B653E2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1361" y="-855248"/>
            <a:ext cx="9144000" cy="2387600"/>
          </a:xfrm>
        </p:spPr>
        <p:txBody>
          <a:bodyPr>
            <a:normAutofit/>
          </a:bodyPr>
          <a:lstStyle/>
          <a:p>
            <a:r>
              <a:rPr lang="en-JM" sz="5400" dirty="0">
                <a:solidFill>
                  <a:srgbClr val="053D57"/>
                </a:solidFill>
                <a:latin typeface="Amasis MT Pro Black" panose="02040A04050005020304" pitchFamily="18" charset="0"/>
              </a:rPr>
              <a:t>Scripture Reading</a:t>
            </a:r>
          </a:p>
        </p:txBody>
      </p:sp>
      <p:pic>
        <p:nvPicPr>
          <p:cNvPr id="7" name="Graphic 6" descr="Closed quotation mark outline">
            <a:extLst>
              <a:ext uri="{FF2B5EF4-FFF2-40B4-BE49-F238E27FC236}">
                <a16:creationId xmlns:a16="http://schemas.microsoft.com/office/drawing/2014/main" id="{6DE0389B-E5EB-40BE-8501-AF41180E15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56794" y="-109182"/>
            <a:ext cx="1296000" cy="1296000"/>
          </a:xfrm>
          <a:prstGeom prst="rect">
            <a:avLst/>
          </a:prstGeom>
          <a:effectLst/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6C98D5D-7FF0-4FA9-926A-D99A73586523}"/>
              </a:ext>
            </a:extLst>
          </p:cNvPr>
          <p:cNvSpPr txBox="1"/>
          <p:nvPr/>
        </p:nvSpPr>
        <p:spPr>
          <a:xfrm>
            <a:off x="435253" y="1787435"/>
            <a:ext cx="6702525" cy="692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JM" sz="3600" b="1" dirty="0">
                <a:solidFill>
                  <a:srgbClr val="053D57"/>
                </a:solidFill>
                <a:effectLst/>
                <a:latin typeface="Amasis MT Pro" panose="020405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Corinthians 10:31 </a:t>
            </a:r>
          </a:p>
        </p:txBody>
      </p:sp>
      <p:sp>
        <p:nvSpPr>
          <p:cNvPr id="15" name="Google Shape;128;p8">
            <a:extLst>
              <a:ext uri="{FF2B5EF4-FFF2-40B4-BE49-F238E27FC236}">
                <a16:creationId xmlns:a16="http://schemas.microsoft.com/office/drawing/2014/main" id="{C5876077-3712-4D56-B17D-2F96DAA539EB}"/>
              </a:ext>
            </a:extLst>
          </p:cNvPr>
          <p:cNvSpPr txBox="1"/>
          <p:nvPr/>
        </p:nvSpPr>
        <p:spPr>
          <a:xfrm>
            <a:off x="746077" y="2799367"/>
            <a:ext cx="10357828" cy="31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JM" sz="3600" dirty="0">
                <a:solidFill>
                  <a:srgbClr val="053D57"/>
                </a:solidFill>
                <a:effectLst/>
                <a:latin typeface="Amasis MT Pro" panose="020405040500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JM" sz="3600" baseline="30000" dirty="0">
                <a:solidFill>
                  <a:srgbClr val="053D57"/>
                </a:solidFill>
                <a:effectLst/>
                <a:latin typeface="Amasis MT Pro" panose="020405040500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31</a:t>
            </a:r>
            <a:r>
              <a:rPr lang="en-JM" sz="3600" dirty="0">
                <a:solidFill>
                  <a:srgbClr val="053D57"/>
                </a:solidFill>
                <a:effectLst/>
                <a:latin typeface="Amasis MT Pro" panose="020405040500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So, whether you eat or drink, or whatever you do, do everything for the glory of God.”</a:t>
            </a:r>
            <a:endParaRPr lang="en-JM" sz="3600" dirty="0">
              <a:solidFill>
                <a:srgbClr val="053D57"/>
              </a:solidFill>
              <a:effectLst/>
              <a:latin typeface="Amasis MT Pro" panose="020405040500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6600" b="1" baseline="30000" dirty="0">
              <a:solidFill>
                <a:srgbClr val="053D57"/>
              </a:solidFill>
              <a:effectLst/>
              <a:latin typeface="Amasis MT Pro" panose="020405040500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JM" sz="4000" dirty="0">
              <a:solidFill>
                <a:srgbClr val="053D57"/>
              </a:solidFill>
              <a:effectLst/>
              <a:latin typeface="Amasis MT Pro" panose="020405040500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304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81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53DA570-62C6-419E-B12A-BB1CC64457AC}"/>
              </a:ext>
            </a:extLst>
          </p:cNvPr>
          <p:cNvSpPr txBox="1"/>
          <p:nvPr/>
        </p:nvSpPr>
        <p:spPr>
          <a:xfrm>
            <a:off x="140059" y="6365921"/>
            <a:ext cx="813263" cy="3752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JM" dirty="0">
                <a:solidFill>
                  <a:schemeClr val="bg1"/>
                </a:solidFill>
                <a:latin typeface="PP Hatton Medium" panose="00000600000000000000" pitchFamily="50" charset="0"/>
              </a:rPr>
              <a:t>04</a:t>
            </a:r>
          </a:p>
        </p:txBody>
      </p:sp>
      <p:pic>
        <p:nvPicPr>
          <p:cNvPr id="6" name="Google Shape;43;p1">
            <a:extLst>
              <a:ext uri="{FF2B5EF4-FFF2-40B4-BE49-F238E27FC236}">
                <a16:creationId xmlns:a16="http://schemas.microsoft.com/office/drawing/2014/main" id="{F668EAD5-1BDF-4058-8955-226B57E4C21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6301" y="116808"/>
            <a:ext cx="1131163" cy="153235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14CDF3-7278-EDE7-0F4B-053EF4119E31}"/>
              </a:ext>
            </a:extLst>
          </p:cNvPr>
          <p:cNvSpPr txBox="1"/>
          <p:nvPr/>
        </p:nvSpPr>
        <p:spPr>
          <a:xfrm>
            <a:off x="674665" y="1879930"/>
            <a:ext cx="108426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/>
                <a:latin typeface="Amasis MT Pro" panose="020405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Each of us only has one body that should last us for a lifetime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DDD15F5E-56C5-0FC8-81FD-175DFBFD8A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01919" y="236632"/>
            <a:ext cx="9144000" cy="1064992"/>
          </a:xfrm>
        </p:spPr>
        <p:txBody>
          <a:bodyPr>
            <a:normAutofit/>
          </a:bodyPr>
          <a:lstStyle/>
          <a:p>
            <a:r>
              <a:rPr lang="en-JM" sz="4800" dirty="0">
                <a:solidFill>
                  <a:schemeClr val="bg1"/>
                </a:solidFill>
                <a:latin typeface="Amasis MT Pro Black" panose="02040A04050005020304" pitchFamily="18" charset="0"/>
              </a:rPr>
              <a:t>Remember…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E8BEC5-7D47-80D2-4EE6-4C890DB4BE63}"/>
              </a:ext>
            </a:extLst>
          </p:cNvPr>
          <p:cNvSpPr txBox="1"/>
          <p:nvPr/>
        </p:nvSpPr>
        <p:spPr>
          <a:xfrm>
            <a:off x="674665" y="2852292"/>
            <a:ext cx="1065373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masis MT Pro" panose="020405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take </a:t>
            </a:r>
            <a:r>
              <a:rPr lang="en-US" sz="2400" dirty="0">
                <a:solidFill>
                  <a:schemeClr val="bg1"/>
                </a:solidFill>
                <a:effectLst/>
                <a:latin typeface="Amasis MT Pro" panose="020405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care </a:t>
            </a:r>
            <a:r>
              <a:rPr lang="en-US" sz="2400" dirty="0">
                <a:solidFill>
                  <a:schemeClr val="bg1"/>
                </a:solidFill>
                <a:latin typeface="Amasis MT Pro" panose="020405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en-US" sz="2400" dirty="0">
                <a:solidFill>
                  <a:schemeClr val="bg1"/>
                </a:solidFill>
                <a:effectLst/>
                <a:latin typeface="Amasis MT Pro" panose="020405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our bodies, the temple of God, we must </a:t>
            </a:r>
            <a:r>
              <a:rPr lang="en-US" sz="2400" b="1" dirty="0">
                <a:solidFill>
                  <a:schemeClr val="bg1"/>
                </a:solidFill>
                <a:effectLst/>
                <a:latin typeface="Amasis MT Pro" panose="020405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consume healthy foods, maintain a balanced diet, and adopt a healthy lifestyle.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10A798-8C62-605F-68E9-416612BA7F44}"/>
              </a:ext>
            </a:extLst>
          </p:cNvPr>
          <p:cNvSpPr txBox="1"/>
          <p:nvPr/>
        </p:nvSpPr>
        <p:spPr>
          <a:xfrm>
            <a:off x="746760" y="4057720"/>
            <a:ext cx="104190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masis MT Pro" panose="020405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must </a:t>
            </a:r>
            <a:r>
              <a:rPr lang="en-JM" sz="2400" dirty="0">
                <a:solidFill>
                  <a:schemeClr val="bg1"/>
                </a:solidFill>
                <a:effectLst/>
                <a:latin typeface="Amasis MT Pro" panose="020405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focus on preventing illness in our society. </a:t>
            </a:r>
            <a:endParaRPr lang="en-JM" sz="2000" dirty="0">
              <a:solidFill>
                <a:schemeClr val="bg1"/>
              </a:solidFill>
              <a:effectLst/>
              <a:latin typeface="Amasis MT Pro" panose="020405040500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651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53DA570-62C6-419E-B12A-BB1CC64457AC}"/>
              </a:ext>
            </a:extLst>
          </p:cNvPr>
          <p:cNvSpPr txBox="1"/>
          <p:nvPr/>
        </p:nvSpPr>
        <p:spPr>
          <a:xfrm>
            <a:off x="180496" y="6441743"/>
            <a:ext cx="61960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JM" dirty="0">
                <a:solidFill>
                  <a:srgbClr val="053D57"/>
                </a:solidFill>
                <a:latin typeface="PP Hatton Medium" panose="00000600000000000000" pitchFamily="50" charset="0"/>
              </a:rPr>
              <a:t>05</a:t>
            </a:r>
          </a:p>
        </p:txBody>
      </p:sp>
      <p:pic>
        <p:nvPicPr>
          <p:cNvPr id="21" name="Google Shape;43;p1">
            <a:extLst>
              <a:ext uri="{FF2B5EF4-FFF2-40B4-BE49-F238E27FC236}">
                <a16:creationId xmlns:a16="http://schemas.microsoft.com/office/drawing/2014/main" id="{88D55D61-40D6-4219-B7DA-A17448871E0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0496" y="0"/>
            <a:ext cx="1131163" cy="153235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95FDBB26-68A7-B29B-6AFA-776C4C5C29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16879" y="213360"/>
            <a:ext cx="9144000" cy="1105632"/>
          </a:xfrm>
        </p:spPr>
        <p:txBody>
          <a:bodyPr>
            <a:normAutofit/>
          </a:bodyPr>
          <a:lstStyle/>
          <a:p>
            <a:r>
              <a:rPr lang="en-JM" sz="5400" dirty="0">
                <a:solidFill>
                  <a:srgbClr val="053D57"/>
                </a:solidFill>
                <a:latin typeface="Amasis MT Pro Black" panose="02040A04050005020304" pitchFamily="18" charset="0"/>
              </a:rPr>
              <a:t>Exposition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7B6B13-5943-6112-ECD3-06B713F4A158}"/>
              </a:ext>
            </a:extLst>
          </p:cNvPr>
          <p:cNvSpPr txBox="1"/>
          <p:nvPr/>
        </p:nvSpPr>
        <p:spPr>
          <a:xfrm>
            <a:off x="251616" y="1861175"/>
            <a:ext cx="11513324" cy="14621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53D57"/>
                </a:solidFill>
                <a:effectLst/>
                <a:latin typeface="Amasis MT Pro" panose="020405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must discover God’s way of living and being in order to please and bring glory to God</a:t>
            </a:r>
            <a:r>
              <a:rPr lang="en-US" sz="2400" dirty="0">
                <a:solidFill>
                  <a:srgbClr val="053D57"/>
                </a:solidFill>
                <a:latin typeface="Amasis MT Pro" panose="020405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which is </a:t>
            </a:r>
            <a:r>
              <a:rPr lang="en-US" sz="2400" dirty="0">
                <a:solidFill>
                  <a:srgbClr val="053D57"/>
                </a:solidFill>
                <a:effectLst/>
                <a:latin typeface="Amasis MT Pro" panose="020405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 always the easy or the comfortable choice. 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JM" sz="2400" dirty="0">
              <a:solidFill>
                <a:srgbClr val="053D57"/>
              </a:solidFill>
              <a:effectLst/>
              <a:latin typeface="Amasis MT Pro" panose="020405040500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010795-AA44-2576-A5D5-1E68008DF8A9}"/>
              </a:ext>
            </a:extLst>
          </p:cNvPr>
          <p:cNvSpPr txBox="1"/>
          <p:nvPr/>
        </p:nvSpPr>
        <p:spPr>
          <a:xfrm>
            <a:off x="1475818" y="3323307"/>
            <a:ext cx="9801520" cy="909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053D57"/>
                </a:solidFill>
                <a:effectLst/>
                <a:latin typeface="Amasis MT Pro" panose="020405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Food is not just for enjoyment or nourishment; it is also a part of our personal walk with God</a:t>
            </a:r>
            <a:r>
              <a:rPr lang="en-US" sz="2400" b="1" dirty="0">
                <a:solidFill>
                  <a:srgbClr val="053D57"/>
                </a:solidFill>
                <a:latin typeface="Amasis MT Pro" panose="020405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en-US" sz="2400" b="1" dirty="0">
                <a:solidFill>
                  <a:srgbClr val="053D57"/>
                </a:solidFill>
                <a:effectLst/>
                <a:latin typeface="Amasis MT Pro" panose="020405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it is a part of our worship.</a:t>
            </a:r>
            <a:endParaRPr lang="en-JM" sz="2400" b="1" dirty="0">
              <a:solidFill>
                <a:srgbClr val="053D57"/>
              </a:solidFill>
              <a:effectLst/>
              <a:latin typeface="Amasis MT Pro" panose="020405040500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3C44A8-B5E3-91AD-86F4-97DD567A39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1781" y="4437428"/>
            <a:ext cx="3248437" cy="216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058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BC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53DA570-62C6-419E-B12A-BB1CC64457AC}"/>
              </a:ext>
            </a:extLst>
          </p:cNvPr>
          <p:cNvSpPr txBox="1"/>
          <p:nvPr/>
        </p:nvSpPr>
        <p:spPr>
          <a:xfrm>
            <a:off x="116327" y="6441743"/>
            <a:ext cx="61960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JM" dirty="0">
                <a:solidFill>
                  <a:srgbClr val="053D57"/>
                </a:solidFill>
                <a:latin typeface="PP Hatton Medium" panose="00000600000000000000" pitchFamily="50" charset="0"/>
              </a:rPr>
              <a:t>06</a:t>
            </a:r>
          </a:p>
        </p:txBody>
      </p:sp>
      <p:pic>
        <p:nvPicPr>
          <p:cNvPr id="21" name="Google Shape;43;p1">
            <a:extLst>
              <a:ext uri="{FF2B5EF4-FFF2-40B4-BE49-F238E27FC236}">
                <a16:creationId xmlns:a16="http://schemas.microsoft.com/office/drawing/2014/main" id="{88D55D61-40D6-4219-B7DA-A17448871E0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0496" y="0"/>
            <a:ext cx="1131163" cy="153235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6627AC7E-F24E-DB9F-ADDF-0F3D7FE113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0409" y="2876184"/>
            <a:ext cx="9144000" cy="1105632"/>
          </a:xfrm>
        </p:spPr>
        <p:txBody>
          <a:bodyPr>
            <a:normAutofit/>
          </a:bodyPr>
          <a:lstStyle/>
          <a:p>
            <a:r>
              <a:rPr lang="en-JM" sz="7200" dirty="0">
                <a:solidFill>
                  <a:srgbClr val="053D57"/>
                </a:solidFill>
                <a:latin typeface="Amasis MT Pro Black" panose="02040A04050005020304" pitchFamily="18" charset="0"/>
              </a:rPr>
              <a:t>The 3 Principles </a:t>
            </a:r>
          </a:p>
        </p:txBody>
      </p:sp>
    </p:spTree>
    <p:extLst>
      <p:ext uri="{BB962C8B-B14F-4D97-AF65-F5344CB8AC3E}">
        <p14:creationId xmlns:p14="http://schemas.microsoft.com/office/powerpoint/2010/main" val="4254720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BC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53DA570-62C6-419E-B12A-BB1CC64457AC}"/>
              </a:ext>
            </a:extLst>
          </p:cNvPr>
          <p:cNvSpPr txBox="1"/>
          <p:nvPr/>
        </p:nvSpPr>
        <p:spPr>
          <a:xfrm>
            <a:off x="116327" y="6441743"/>
            <a:ext cx="61960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JM" dirty="0">
                <a:solidFill>
                  <a:srgbClr val="053D57"/>
                </a:solidFill>
                <a:latin typeface="PP Hatton Medium" panose="00000600000000000000" pitchFamily="50" charset="0"/>
              </a:rPr>
              <a:t>07</a:t>
            </a:r>
          </a:p>
        </p:txBody>
      </p:sp>
      <p:pic>
        <p:nvPicPr>
          <p:cNvPr id="21" name="Google Shape;43;p1">
            <a:extLst>
              <a:ext uri="{FF2B5EF4-FFF2-40B4-BE49-F238E27FC236}">
                <a16:creationId xmlns:a16="http://schemas.microsoft.com/office/drawing/2014/main" id="{88D55D61-40D6-4219-B7DA-A17448871E0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0496" y="0"/>
            <a:ext cx="1131163" cy="153235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D092D8B-D81A-F67B-9C38-28BD20AFF3FE}"/>
              </a:ext>
            </a:extLst>
          </p:cNvPr>
          <p:cNvSpPr txBox="1"/>
          <p:nvPr/>
        </p:nvSpPr>
        <p:spPr>
          <a:xfrm>
            <a:off x="386080" y="1795110"/>
            <a:ext cx="10668000" cy="484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029" sz="2400" dirty="0">
                <a:solidFill>
                  <a:srgbClr val="053D57"/>
                </a:solidFill>
                <a:effectLst/>
                <a:latin typeface="Amasis MT Pro" panose="020405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consume too many things that are not good for us.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17F930-8149-9669-4E0E-13A09EEEEFFD}"/>
              </a:ext>
            </a:extLst>
          </p:cNvPr>
          <p:cNvSpPr txBox="1"/>
          <p:nvPr/>
        </p:nvSpPr>
        <p:spPr>
          <a:xfrm>
            <a:off x="1676400" y="491293"/>
            <a:ext cx="11480800" cy="6151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3200" b="1" dirty="0">
                <a:effectLst/>
                <a:latin typeface="Amasis MT Pro" panose="020405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Consume foods that are good for the body. </a:t>
            </a:r>
            <a:endParaRPr lang="en-JM" sz="2800" dirty="0">
              <a:effectLst/>
              <a:latin typeface="Amasis MT Pro" panose="020405040500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742F79-4142-3D36-EF57-2D4D7C0175EC}"/>
              </a:ext>
            </a:extLst>
          </p:cNvPr>
          <p:cNvSpPr txBox="1"/>
          <p:nvPr/>
        </p:nvSpPr>
        <p:spPr>
          <a:xfrm>
            <a:off x="386080" y="2867238"/>
            <a:ext cx="10668000" cy="909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53D57"/>
                </a:solidFill>
                <a:effectLst/>
                <a:latin typeface="Amasis MT Pro" panose="020405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There are available, nutritious, cost-effective and reliable sources of food and </a:t>
            </a:r>
            <a:r>
              <a:rPr lang="en-029" sz="2400" dirty="0">
                <a:solidFill>
                  <a:srgbClr val="053D57"/>
                </a:solidFill>
                <a:effectLst/>
                <a:latin typeface="Amasis MT Pro" panose="020405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nutrition</a:t>
            </a:r>
            <a:r>
              <a:rPr lang="en-GB" sz="2400" dirty="0">
                <a:solidFill>
                  <a:srgbClr val="053D57"/>
                </a:solidFill>
                <a:effectLst/>
                <a:latin typeface="Amasis MT Pro" panose="020405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that will help to </a:t>
            </a:r>
            <a:r>
              <a:rPr lang="en-GB" sz="2400" dirty="0">
                <a:solidFill>
                  <a:srgbClr val="053D57"/>
                </a:solidFill>
                <a:latin typeface="Amasis MT Pro" panose="020405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transform </a:t>
            </a:r>
            <a:r>
              <a:rPr lang="en-029" sz="2400" dirty="0">
                <a:solidFill>
                  <a:srgbClr val="053D57"/>
                </a:solidFill>
                <a:effectLst/>
                <a:latin typeface="Amasis MT Pro" panose="020405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our bodies and stay healthy.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782402-DD44-A13F-2AFC-FEA1E79F96CA}"/>
              </a:ext>
            </a:extLst>
          </p:cNvPr>
          <p:cNvSpPr txBox="1"/>
          <p:nvPr/>
        </p:nvSpPr>
        <p:spPr>
          <a:xfrm>
            <a:off x="386080" y="4359506"/>
            <a:ext cx="10668000" cy="909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029" sz="2400" dirty="0">
                <a:solidFill>
                  <a:srgbClr val="053D57"/>
                </a:solidFill>
                <a:effectLst/>
                <a:latin typeface="Amasis MT Pro" panose="020405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Eating healthy is a good way to please God because it is a responsible way to care for the temple of God.</a:t>
            </a:r>
            <a:endParaRPr lang="en-JM" sz="2000" dirty="0">
              <a:solidFill>
                <a:srgbClr val="053D57"/>
              </a:solidFill>
              <a:effectLst/>
              <a:latin typeface="Amasis MT Pro" panose="020405040500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168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81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53DA570-62C6-419E-B12A-BB1CC64457AC}"/>
              </a:ext>
            </a:extLst>
          </p:cNvPr>
          <p:cNvSpPr txBox="1"/>
          <p:nvPr/>
        </p:nvSpPr>
        <p:spPr>
          <a:xfrm>
            <a:off x="180496" y="6441743"/>
            <a:ext cx="61960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JM" dirty="0">
                <a:solidFill>
                  <a:schemeClr val="bg1"/>
                </a:solidFill>
                <a:latin typeface="PP Hatton Medium" panose="00000600000000000000" pitchFamily="50" charset="0"/>
              </a:rPr>
              <a:t>08</a:t>
            </a:r>
          </a:p>
        </p:txBody>
      </p:sp>
      <p:pic>
        <p:nvPicPr>
          <p:cNvPr id="21" name="Google Shape;43;p1">
            <a:extLst>
              <a:ext uri="{FF2B5EF4-FFF2-40B4-BE49-F238E27FC236}">
                <a16:creationId xmlns:a16="http://schemas.microsoft.com/office/drawing/2014/main" id="{88D55D61-40D6-4219-B7DA-A17448871E0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0496" y="0"/>
            <a:ext cx="1131163" cy="153235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0096BAD-28E5-43EC-821C-A5BB966B3EBD}"/>
              </a:ext>
            </a:extLst>
          </p:cNvPr>
          <p:cNvSpPr txBox="1"/>
          <p:nvPr/>
        </p:nvSpPr>
        <p:spPr>
          <a:xfrm>
            <a:off x="1311659" y="-107717"/>
            <a:ext cx="10477344" cy="1747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</a:pPr>
            <a:r>
              <a:rPr lang="en-US" sz="3200" dirty="0">
                <a:effectLst/>
                <a:latin typeface="Amasis MT Pro" panose="020405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JM" sz="3200" dirty="0">
              <a:effectLst/>
              <a:latin typeface="Amasis MT Pro" panose="020405040500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>
                <a:effectLst/>
                <a:latin typeface="Amasis MT Pro" panose="020405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Consume food in ways that are good for the conscience</a:t>
            </a:r>
            <a:endParaRPr lang="en-JM" sz="3200" dirty="0">
              <a:effectLst/>
              <a:latin typeface="Amasis MT Pro" panose="020405040500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0DC8C4-6D3D-716C-28F7-1B8E2D0BB5B1}"/>
              </a:ext>
            </a:extLst>
          </p:cNvPr>
          <p:cNvSpPr txBox="1"/>
          <p:nvPr/>
        </p:nvSpPr>
        <p:spPr>
          <a:xfrm>
            <a:off x="264159" y="1988572"/>
            <a:ext cx="111861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masis MT Pro" panose="020405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Some d</a:t>
            </a:r>
            <a:r>
              <a:rPr lang="en-US" sz="2400" dirty="0">
                <a:solidFill>
                  <a:schemeClr val="bg1"/>
                </a:solidFill>
                <a:effectLst/>
                <a:latin typeface="Amasis MT Pro" panose="020405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ietary habits in the Caribbean are </a:t>
            </a:r>
            <a:r>
              <a:rPr lang="en-US" sz="2400" dirty="0">
                <a:solidFill>
                  <a:schemeClr val="bg1"/>
                </a:solidFill>
                <a:latin typeface="Amasis MT Pro" panose="020405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harmful to</a:t>
            </a:r>
            <a:r>
              <a:rPr lang="en-US" sz="2400" dirty="0">
                <a:solidFill>
                  <a:schemeClr val="bg1"/>
                </a:solidFill>
                <a:effectLst/>
                <a:latin typeface="Amasis MT Pro" panose="020405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good health and good conscience.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Amasis MT Pro" panose="020405040500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7F52A9B-BF9A-54D8-D29C-DA5B1E4970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4178" y="4487069"/>
            <a:ext cx="3266123" cy="2247136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DFBD1DC-1098-532A-2895-64069080110E}"/>
              </a:ext>
            </a:extLst>
          </p:cNvPr>
          <p:cNvSpPr txBox="1"/>
          <p:nvPr/>
        </p:nvSpPr>
        <p:spPr>
          <a:xfrm>
            <a:off x="264159" y="3188901"/>
            <a:ext cx="115248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/>
                <a:latin typeface="Amasis MT Pro" panose="020405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good conscience of our loved ones and family members are at stake when we selfishly indulge in consumption practices that do not glorify God. </a:t>
            </a:r>
            <a:endParaRPr lang="en-JM" sz="2400" dirty="0">
              <a:solidFill>
                <a:schemeClr val="bg1"/>
              </a:solidFill>
              <a:latin typeface="Amasis MT Pro" panose="020405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489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53DA570-62C6-419E-B12A-BB1CC64457AC}"/>
              </a:ext>
            </a:extLst>
          </p:cNvPr>
          <p:cNvSpPr txBox="1"/>
          <p:nvPr/>
        </p:nvSpPr>
        <p:spPr>
          <a:xfrm>
            <a:off x="180496" y="6441743"/>
            <a:ext cx="61960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JM" dirty="0">
                <a:solidFill>
                  <a:srgbClr val="053D57"/>
                </a:solidFill>
                <a:latin typeface="PP Hatton Medium" panose="00000600000000000000" pitchFamily="50" charset="0"/>
              </a:rPr>
              <a:t>09</a:t>
            </a:r>
          </a:p>
        </p:txBody>
      </p:sp>
      <p:pic>
        <p:nvPicPr>
          <p:cNvPr id="21" name="Google Shape;43;p1">
            <a:extLst>
              <a:ext uri="{FF2B5EF4-FFF2-40B4-BE49-F238E27FC236}">
                <a16:creationId xmlns:a16="http://schemas.microsoft.com/office/drawing/2014/main" id="{88D55D61-40D6-4219-B7DA-A17448871E0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0496" y="0"/>
            <a:ext cx="1131163" cy="153235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A659DC9-3D41-C8B9-5160-C3CC0BAEE7B0}"/>
              </a:ext>
            </a:extLst>
          </p:cNvPr>
          <p:cNvSpPr txBox="1"/>
          <p:nvPr/>
        </p:nvSpPr>
        <p:spPr>
          <a:xfrm>
            <a:off x="1718218" y="425106"/>
            <a:ext cx="9885680" cy="13967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53D57"/>
                </a:solidFill>
                <a:latin typeface="Amasis MT Pro" panose="020405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solidFill>
                  <a:srgbClr val="053D57"/>
                </a:solidFill>
                <a:effectLst/>
                <a:latin typeface="Amasis MT Pro" panose="020405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 must practice </a:t>
            </a:r>
            <a:r>
              <a:rPr lang="en-US" sz="2400" b="1" dirty="0">
                <a:solidFill>
                  <a:srgbClr val="053D57"/>
                </a:solidFill>
                <a:effectLst/>
                <a:latin typeface="Amasis MT Pro" panose="020405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moderation and self-control. </a:t>
            </a:r>
            <a:r>
              <a:rPr lang="en-US" sz="2400" dirty="0">
                <a:solidFill>
                  <a:srgbClr val="053D57"/>
                </a:solidFill>
                <a:effectLst/>
                <a:latin typeface="Amasis MT Pro" panose="020405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Overdoing things is the result of bad judgment and carries disastrous consequences.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n-JM" sz="2000" dirty="0">
              <a:solidFill>
                <a:srgbClr val="053D57"/>
              </a:solidFill>
              <a:effectLst/>
              <a:latin typeface="Amasis MT Pro" panose="020405040500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6927BB-4302-B33B-75D6-50304748CBE9}"/>
              </a:ext>
            </a:extLst>
          </p:cNvPr>
          <p:cNvSpPr txBox="1"/>
          <p:nvPr/>
        </p:nvSpPr>
        <p:spPr>
          <a:xfrm>
            <a:off x="259575" y="2029522"/>
            <a:ext cx="11344323" cy="3296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53D57"/>
                </a:solidFill>
                <a:latin typeface="Amasis MT Pro" panose="020405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Exercising self-control, can </a:t>
            </a:r>
            <a:r>
              <a:rPr lang="en-US" sz="2400" dirty="0">
                <a:solidFill>
                  <a:srgbClr val="053D57"/>
                </a:solidFill>
                <a:effectLst/>
                <a:latin typeface="Amasis MT Pro" panose="020405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minimize the possibility of causing offense to others. </a:t>
            </a:r>
            <a:r>
              <a:rPr lang="en-US" sz="2400" dirty="0">
                <a:solidFill>
                  <a:srgbClr val="053D57"/>
                </a:solidFill>
                <a:latin typeface="Amasis MT Pro" panose="020405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lang="en-JM" sz="2400" dirty="0">
                <a:solidFill>
                  <a:srgbClr val="053D57"/>
                </a:solidFill>
                <a:effectLst/>
                <a:latin typeface="Amasis MT Pro" panose="020405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should not only take care of our temple, but we should take care of the temple of others.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n-JM" sz="2000" dirty="0">
              <a:solidFill>
                <a:srgbClr val="053D57"/>
              </a:solidFill>
              <a:effectLst/>
              <a:latin typeface="Amasis MT Pro" panose="020405040500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53D57"/>
                </a:solidFill>
                <a:effectLst/>
                <a:latin typeface="Amasis MT Pro" panose="020405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responsible Christian will therefore be sensitive and respectful of the conscience of others, especially those who are weaker than they are, and seek God’s glory in the process.</a:t>
            </a:r>
            <a:endParaRPr lang="en-JM" sz="2400" dirty="0">
              <a:solidFill>
                <a:srgbClr val="053D57"/>
              </a:solidFill>
              <a:effectLst/>
              <a:latin typeface="Amasis MT Pro" panose="020405040500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9271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4CE11890D5FA48B6C480E8AC501335" ma:contentTypeVersion="29" ma:contentTypeDescription="Create a new document." ma:contentTypeScope="" ma:versionID="0f26426b99ac082dffb18528b0b68c2e">
  <xsd:schema xmlns:xsd="http://www.w3.org/2001/XMLSchema" xmlns:xs="http://www.w3.org/2001/XMLSchema" xmlns:p="http://schemas.microsoft.com/office/2006/metadata/properties" xmlns:ns2="b68b9db8-01ce-4abe-9a89-e506c067ac69" xmlns:ns3="9bac7cda-8c2f-43dc-b4ab-c79f0d5d96ea" targetNamespace="http://schemas.microsoft.com/office/2006/metadata/properties" ma:root="true" ma:fieldsID="10d3655d2e91151030fa2716409714b7" ns2:_="" ns3:_="">
    <xsd:import namespace="b68b9db8-01ce-4abe-9a89-e506c067ac69"/>
    <xsd:import namespace="9bac7cda-8c2f-43dc-b4ab-c79f0d5d96ea"/>
    <xsd:element name="properties">
      <xsd:complexType>
        <xsd:sequence>
          <xsd:element name="documentManagement">
            <xsd:complexType>
              <xsd:all>
                <xsd:element ref="ns2:DocType2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3:TaxCatchAll" minOccurs="0"/>
                <xsd:element ref="ns3:SharedWithUsers" minOccurs="0"/>
                <xsd:element ref="ns3:SharedWithDetails" minOccurs="0"/>
                <xsd:element ref="ns2:Project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8b9db8-01ce-4abe-9a89-e506c067ac69" elementFormDefault="qualified">
    <xsd:import namespace="http://schemas.microsoft.com/office/2006/documentManagement/types"/>
    <xsd:import namespace="http://schemas.microsoft.com/office/infopath/2007/PartnerControls"/>
    <xsd:element name="DocType2" ma:index="2" nillable="true" ma:displayName="DocType" ma:default="Not Classified" ma:description="Project document type" ma:format="Dropdown" ma:internalName="DocType2">
      <xsd:simpleType>
        <xsd:restriction base="dms:Choice">
          <xsd:enumeration value="Not Classified"/>
          <xsd:enumeration value="Folder"/>
          <xsd:enumeration value="Template"/>
          <xsd:enumeration value="Research Guide"/>
          <xsd:enumeration value="Background-Articles"/>
          <xsd:enumeration value="Background-Other"/>
          <xsd:enumeration value="ProjMan-Proposals"/>
          <xsd:enumeration value="ProjMan-Finance"/>
          <xsd:enumeration value="ProjMan-Human Resources"/>
          <xsd:enumeration value="ProjMan-Meetings"/>
          <xsd:enumeration value="ProjMan-Timelines and Deliverables"/>
          <xsd:enumeration value="Ethics and Governance"/>
          <xsd:enumeration value="TechDocs-Protocol"/>
          <xsd:enumeration value="TechDocs-DMP"/>
          <xsd:enumeration value="TechDocs-SAP"/>
          <xsd:enumeration value="TechDocs-Questionnaire"/>
          <xsd:enumeration value="Output-Conference"/>
          <xsd:enumeration value="Output-Guide"/>
          <xsd:enumeration value="Output-Presentation"/>
          <xsd:enumeration value="Output-Manuscript in Preparation"/>
          <xsd:enumeration value="Output-Manuscript Published"/>
          <xsd:enumeration value="Output-Reports"/>
          <xsd:enumeration value="Output-Workshop"/>
          <xsd:enumeration value="Curation-Deidentified Data"/>
          <xsd:enumeration value="Curation-Analysis Files"/>
          <xsd:enumeration value="Curation-Documents"/>
        </xsd:restriction>
      </xsd:simpleType>
    </xsd:element>
    <xsd:element name="MediaServiceMetadata" ma:index="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7" nillable="true" ma:displayName="MediaServiceAutoTags" ma:internalName="MediaServiceAutoTags" ma:readOnly="true">
      <xsd:simpleType>
        <xsd:restriction base="dms:Text"/>
      </xsd:simpleType>
    </xsd:element>
    <xsd:element name="MediaServiceOCR" ma:index="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9" nillable="true" ma:displayName="MediaServiceDateTaken" ma:hidden="true" ma:internalName="MediaServiceDateTaken" ma:readOnly="true">
      <xsd:simpleType>
        <xsd:restriction base="dms:Text"/>
      </xsd:simpleType>
    </xsd:element>
    <xsd:element name="Project" ma:index="17" nillable="true" ma:displayName="Project" ma:default="Not Assigned" ma:description="Research Project" ma:format="Dropdown" ma:internalName="Project">
      <xsd:simpleType>
        <xsd:restriction base="dms:Choice">
          <xsd:enumeration value="Not Assigned"/>
          <xsd:enumeration value="p100-CFaH"/>
          <xsd:enumeration value="p101-Yale"/>
          <xsd:enumeration value="p102-PopAging"/>
          <xsd:enumeration value="p103-IRBDataConfidentiality"/>
          <xsd:enumeration value="p104-MetricAvailability"/>
          <xsd:enumeration value="p105-SSB"/>
          <xsd:enumeration value="p106-SysDynamics"/>
          <xsd:enumeration value="p107-BDSDrug"/>
          <xsd:enumeration value="p108-2TierCaribbean"/>
          <xsd:enumeration value="p109-LACCohort"/>
          <xsd:enumeration value="p110-P20"/>
          <xsd:enumeration value="p111-GDAR"/>
          <xsd:enumeration value="p112-InmateSurvey"/>
          <xsd:enumeration value="p113-LupusSLA"/>
          <xsd:enumeration value="p114-ZeroInflatedReg"/>
          <xsd:enumeration value="p115-Walkability"/>
          <xsd:enumeration value="p116-BNRCVD"/>
          <xsd:enumeration value="p117-BNRCancer"/>
          <xsd:enumeration value="p118-XPrize"/>
          <xsd:enumeration value="p119-HEARTS"/>
          <xsd:enumeration value="p120-PECHORN"/>
          <xsd:enumeration value="p121-JamaicaCohort"/>
          <xsd:enumeration value="p122-CaribbeanCVDMortality"/>
          <xsd:enumeration value="p123-SCDChildhoodGrowth"/>
          <xsd:enumeration value="p124-HotN"/>
          <xsd:enumeration value="p125-DiabetesRemission"/>
          <xsd:enumeration value="p126-FaN"/>
          <xsd:enumeration value="p127-QEHAmputation"/>
          <xsd:enumeration value="p128-DietaryPatterns"/>
          <xsd:enumeration value="p129-NutritionMetrics"/>
          <xsd:enumeration value="p130-SCDPregnancy"/>
          <xsd:enumeration value="p131-BNRDataRequests"/>
          <xsd:enumeration value="p132-BNRProcessRe-engineer"/>
          <xsd:enumeration value="p133-STEPSSurveyMetrics"/>
          <xsd:enumeration value="p134-CaribbeanCollaborations"/>
          <xsd:enumeration value="p135-DataSharingBarriers"/>
          <xsd:enumeration value="p136-CaribDataWebsite"/>
          <xsd:enumeration value="p137-SRNutritionApps"/>
          <xsd:enumeration value="p138-DataSharingProgramme"/>
          <xsd:enumeration value="p139-QEHInjuryRegistry"/>
          <xsd:enumeration value="p140-BNRAppraisals"/>
          <xsd:enumeration value="p141-BNRDeathData"/>
          <xsd:enumeration value="p142-SmokingAndLungCancer"/>
          <xsd:enumeration value="p143-NCDEmergencyKits"/>
          <xsd:enumeration value="p144-CFaH2"/>
          <xsd:enumeration value="p145-StreetScapes"/>
          <xsd:enumeration value="p146-FoodScapes"/>
          <xsd:enumeration value="p147-NCSASchoolSurvey"/>
          <xsd:enumeration value="p148-StudentExams"/>
          <xsd:enumeration value="p149"/>
          <xsd:enumeration value="p150"/>
          <xsd:enumeration value="p151"/>
          <xsd:enumeration value="p152"/>
          <xsd:enumeration value="p153"/>
          <xsd:enumeration value="p154"/>
          <xsd:enumeration value="p155"/>
          <xsd:enumeration value="p156"/>
          <xsd:enumeration value="p157"/>
          <xsd:enumeration value="p158"/>
          <xsd:enumeration value="p159"/>
          <xsd:enumeration value="p900-REDCapDatasets"/>
        </xsd:restriction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d6f758b3-ffa6-4222-b5df-c4dd4ecad39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ac7cda-8c2f-43dc-b4ab-c79f0d5d96ea" elementFormDefault="qualified">
    <xsd:import namespace="http://schemas.microsoft.com/office/2006/documentManagement/types"/>
    <xsd:import namespace="http://schemas.microsoft.com/office/infopath/2007/PartnerControls"/>
    <xsd:element name="TaxCatchAll" ma:index="11" nillable="true" ma:displayName="Taxonomy Catch All Column" ma:hidden="true" ma:list="{d79cb327-05aa-4632-8307-722d88d85424}" ma:internalName="TaxCatchAll" ma:showField="CatchAllData" ma:web="9bac7cda-8c2f-43dc-b4ab-c79f0d5d96e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Content Type"/>
        <xsd:element ref="dc:title" minOccurs="0" maxOccurs="1" ma:index="1" ma:displayName="Description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oject xmlns="b68b9db8-01ce-4abe-9a89-e506c067ac69">Not Assigned</Project>
    <DocType2 xmlns="b68b9db8-01ce-4abe-9a89-e506c067ac69">Not Classified</DocType2>
    <TaxCatchAll xmlns="9bac7cda-8c2f-43dc-b4ab-c79f0d5d96ea" xsi:nil="true"/>
    <lcf76f155ced4ddcb4097134ff3c332f xmlns="b68b9db8-01ce-4abe-9a89-e506c067ac6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062C059-49F1-4498-8197-54B8A0E58ED6}"/>
</file>

<file path=customXml/itemProps2.xml><?xml version="1.0" encoding="utf-8"?>
<ds:datastoreItem xmlns:ds="http://schemas.openxmlformats.org/officeDocument/2006/customXml" ds:itemID="{878C6F36-F49F-44B3-A928-F753DFDBBA48}"/>
</file>

<file path=customXml/itemProps3.xml><?xml version="1.0" encoding="utf-8"?>
<ds:datastoreItem xmlns:ds="http://schemas.openxmlformats.org/officeDocument/2006/customXml" ds:itemID="{6548050E-0607-4DD1-9048-78AE1CFC59B5}"/>
</file>

<file path=docProps/app.xml><?xml version="1.0" encoding="utf-8"?>
<Properties xmlns="http://schemas.openxmlformats.org/officeDocument/2006/extended-properties" xmlns:vt="http://schemas.openxmlformats.org/officeDocument/2006/docPropsVTypes">
  <Template>FaN Sermon 1</Template>
  <TotalTime>9105</TotalTime>
  <Words>640</Words>
  <Application>Microsoft Office PowerPoint</Application>
  <PresentationFormat>Widescreen</PresentationFormat>
  <Paragraphs>71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Algerian</vt:lpstr>
      <vt:lpstr>Amasis MT Pro</vt:lpstr>
      <vt:lpstr>Amasis MT Pro Black</vt:lpstr>
      <vt:lpstr>Arial</vt:lpstr>
      <vt:lpstr>Calibri</vt:lpstr>
      <vt:lpstr>Calibri Light</vt:lpstr>
      <vt:lpstr>PP Hatton Medium</vt:lpstr>
      <vt:lpstr>Roboto Condensed</vt:lpstr>
      <vt:lpstr>Roboto Condensed Light</vt:lpstr>
      <vt:lpstr>Office Theme</vt:lpstr>
      <vt:lpstr> Taking care of god’s temple</vt:lpstr>
      <vt:lpstr>Introduction</vt:lpstr>
      <vt:lpstr>Scripture Reading</vt:lpstr>
      <vt:lpstr>Remember…</vt:lpstr>
      <vt:lpstr>Exposition</vt:lpstr>
      <vt:lpstr>The 3 Principles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Our Partners</vt:lpstr>
      <vt:lpstr>Thank 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FOODS ARE  GIFTS FROM GOD</dc:title>
  <dc:creator>Ari May</dc:creator>
  <cp:lastModifiedBy>Ari May</cp:lastModifiedBy>
  <cp:revision>4</cp:revision>
  <dcterms:created xsi:type="dcterms:W3CDTF">2022-03-31T16:57:23Z</dcterms:created>
  <dcterms:modified xsi:type="dcterms:W3CDTF">2022-05-09T22:25:13Z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0x010100254CE11890D5FA48B6C480E8AC501335</vt:lpwstr>
  </property>
</Properties>
</file>