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258" r:id="rId3"/>
    <p:sldId id="259" r:id="rId4"/>
    <p:sldId id="320" r:id="rId5"/>
    <p:sldId id="260" r:id="rId6"/>
    <p:sldId id="314" r:id="rId7"/>
    <p:sldId id="262" r:id="rId8"/>
    <p:sldId id="319" r:id="rId9"/>
    <p:sldId id="315" r:id="rId10"/>
    <p:sldId id="316" r:id="rId11"/>
    <p:sldId id="31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D57"/>
    <a:srgbClr val="4F8193"/>
    <a:srgbClr val="97BCC7"/>
    <a:srgbClr val="71A2B3"/>
    <a:srgbClr val="BBD3DB"/>
    <a:srgbClr val="215381"/>
    <a:srgbClr val="1B4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06C9-1EDE-447F-A634-88B02D81C8A7}" v="21" dt="2022-05-02T23:09:4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3410" autoAdjust="0"/>
  </p:normalViewPr>
  <p:slideViewPr>
    <p:cSldViewPr snapToGrid="0">
      <p:cViewPr varScale="1">
        <p:scale>
          <a:sx n="63" d="100"/>
          <a:sy n="63" d="100"/>
        </p:scale>
        <p:origin x="6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 May" userId="664a3338188c8673" providerId="LiveId" clId="{B7696D87-9DAA-49E5-B8B6-58D17A26C221}"/>
    <pc:docChg chg="undo custSel addSld modSld">
      <pc:chgData name="Ari May" userId="664a3338188c8673" providerId="LiveId" clId="{B7696D87-9DAA-49E5-B8B6-58D17A26C221}" dt="2022-05-02T19:08:13.929" v="2414" actId="14100"/>
      <pc:docMkLst>
        <pc:docMk/>
      </pc:docMkLst>
      <pc:sldChg chg="addSp modSp mod">
        <pc:chgData name="Ari May" userId="664a3338188c8673" providerId="LiveId" clId="{B7696D87-9DAA-49E5-B8B6-58D17A26C221}" dt="2022-04-26T02:25:14.836" v="2073" actId="20577"/>
        <pc:sldMkLst>
          <pc:docMk/>
          <pc:sldMk cId="3552659024" sldId="258"/>
        </pc:sldMkLst>
        <pc:spChg chg="mod">
          <ac:chgData name="Ari May" userId="664a3338188c8673" providerId="LiveId" clId="{B7696D87-9DAA-49E5-B8B6-58D17A26C221}" dt="2022-04-23T00:06:52.595" v="306" actId="1076"/>
          <ac:spMkLst>
            <pc:docMk/>
            <pc:sldMk cId="3552659024" sldId="258"/>
            <ac:spMk id="4" creationId="{2F751B8F-88B7-4EBB-A2B8-3C818C8A9C76}"/>
          </ac:spMkLst>
        </pc:spChg>
        <pc:spChg chg="mod">
          <ac:chgData name="Ari May" userId="664a3338188c8673" providerId="LiveId" clId="{B7696D87-9DAA-49E5-B8B6-58D17A26C221}" dt="2022-04-25T19:02:06.156" v="2014" actId="20577"/>
          <ac:spMkLst>
            <pc:docMk/>
            <pc:sldMk cId="3552659024" sldId="258"/>
            <ac:spMk id="11" creationId="{F8F12433-83F6-465E-B56A-249DB5F15EC0}"/>
          </ac:spMkLst>
        </pc:spChg>
        <pc:spChg chg="mod">
          <ac:chgData name="Ari May" userId="664a3338188c8673" providerId="LiveId" clId="{B7696D87-9DAA-49E5-B8B6-58D17A26C221}" dt="2022-04-26T02:25:14.836" v="2073" actId="20577"/>
          <ac:spMkLst>
            <pc:docMk/>
            <pc:sldMk cId="3552659024" sldId="258"/>
            <ac:spMk id="12" creationId="{AA2824DB-3F1C-4D57-BC34-07D10913132E}"/>
          </ac:spMkLst>
        </pc:spChg>
        <pc:spChg chg="mod">
          <ac:chgData name="Ari May" userId="664a3338188c8673" providerId="LiveId" clId="{B7696D87-9DAA-49E5-B8B6-58D17A26C221}" dt="2022-04-23T00:07:18.497" v="314" actId="1076"/>
          <ac:spMkLst>
            <pc:docMk/>
            <pc:sldMk cId="3552659024" sldId="258"/>
            <ac:spMk id="15" creationId="{93D01254-C023-48F1-B955-B9DA57DE59A0}"/>
          </ac:spMkLst>
        </pc:spChg>
        <pc:picChg chg="add mod modCrop">
          <ac:chgData name="Ari May" userId="664a3338188c8673" providerId="LiveId" clId="{B7696D87-9DAA-49E5-B8B6-58D17A26C221}" dt="2022-04-23T00:07:08.303" v="313" actId="1440"/>
          <ac:picMkLst>
            <pc:docMk/>
            <pc:sldMk cId="3552659024" sldId="258"/>
            <ac:picMk id="2" creationId="{2DFFF53D-658A-43CC-997E-E80911EAEA86}"/>
          </ac:picMkLst>
        </pc:picChg>
      </pc:sldChg>
      <pc:sldChg chg="modSp mod">
        <pc:chgData name="Ari May" userId="664a3338188c8673" providerId="LiveId" clId="{B7696D87-9DAA-49E5-B8B6-58D17A26C221}" dt="2022-04-25T19:02:09.817" v="2016" actId="20577"/>
        <pc:sldMkLst>
          <pc:docMk/>
          <pc:sldMk cId="3428304885" sldId="259"/>
        </pc:sldMkLst>
        <pc:spChg chg="mod">
          <ac:chgData name="Ari May" userId="664a3338188c8673" providerId="LiveId" clId="{B7696D87-9DAA-49E5-B8B6-58D17A26C221}" dt="2022-04-25T19:02:09.817" v="2016" actId="20577"/>
          <ac:spMkLst>
            <pc:docMk/>
            <pc:sldMk cId="3428304885" sldId="259"/>
            <ac:spMk id="9" creationId="{953DA570-62C6-419E-B12A-BB1CC64457AC}"/>
          </ac:spMkLst>
        </pc:spChg>
        <pc:spChg chg="mod">
          <ac:chgData name="Ari May" userId="664a3338188c8673" providerId="LiveId" clId="{B7696D87-9DAA-49E5-B8B6-58D17A26C221}" dt="2022-04-22T02:25:25.890" v="189" actId="113"/>
          <ac:spMkLst>
            <pc:docMk/>
            <pc:sldMk cId="3428304885" sldId="259"/>
            <ac:spMk id="14" creationId="{66C98D5D-7FF0-4FA9-926A-D99A73586523}"/>
          </ac:spMkLst>
        </pc:spChg>
        <pc:spChg chg="mod">
          <ac:chgData name="Ari May" userId="664a3338188c8673" providerId="LiveId" clId="{B7696D87-9DAA-49E5-B8B6-58D17A26C221}" dt="2022-04-22T02:28:01.183" v="246" actId="404"/>
          <ac:spMkLst>
            <pc:docMk/>
            <pc:sldMk cId="3428304885" sldId="259"/>
            <ac:spMk id="15" creationId="{C5876077-3712-4D56-B17D-2F96DAA539EB}"/>
          </ac:spMkLst>
        </pc:spChg>
      </pc:sldChg>
      <pc:sldChg chg="addSp delSp modSp mod setBg">
        <pc:chgData name="Ari May" userId="664a3338188c8673" providerId="LiveId" clId="{B7696D87-9DAA-49E5-B8B6-58D17A26C221}" dt="2022-05-02T19:04:33.149" v="2372" actId="20577"/>
        <pc:sldMkLst>
          <pc:docMk/>
          <pc:sldMk cId="1477651857" sldId="260"/>
        </pc:sldMkLst>
        <pc:spChg chg="del">
          <ac:chgData name="Ari May" userId="664a3338188c8673" providerId="LiveId" clId="{B7696D87-9DAA-49E5-B8B6-58D17A26C221}" dt="2022-04-22T02:30:00.701" v="278" actId="478"/>
          <ac:spMkLst>
            <pc:docMk/>
            <pc:sldMk cId="1477651857" sldId="260"/>
            <ac:spMk id="3" creationId="{879AE4B8-8391-415E-88C9-5BBD16487EC8}"/>
          </ac:spMkLst>
        </pc:spChg>
        <pc:spChg chg="add mod">
          <ac:chgData name="Ari May" userId="664a3338188c8673" providerId="LiveId" clId="{B7696D87-9DAA-49E5-B8B6-58D17A26C221}" dt="2022-05-02T19:04:33.149" v="2372" actId="20577"/>
          <ac:spMkLst>
            <pc:docMk/>
            <pc:sldMk cId="1477651857" sldId="260"/>
            <ac:spMk id="5" creationId="{E6A72F67-D86F-46FB-A2BB-6B7BF189A6B9}"/>
          </ac:spMkLst>
        </pc:spChg>
        <pc:spChg chg="add mod">
          <ac:chgData name="Ari May" userId="664a3338188c8673" providerId="LiveId" clId="{B7696D87-9DAA-49E5-B8B6-58D17A26C221}" dt="2022-04-26T02:26:59.870" v="2173" actId="14100"/>
          <ac:spMkLst>
            <pc:docMk/>
            <pc:sldMk cId="1477651857" sldId="260"/>
            <ac:spMk id="7" creationId="{09489FD7-9E68-4150-81EA-352D218F2366}"/>
          </ac:spMkLst>
        </pc:spChg>
        <pc:spChg chg="mod">
          <ac:chgData name="Ari May" userId="664a3338188c8673" providerId="LiveId" clId="{B7696D87-9DAA-49E5-B8B6-58D17A26C221}" dt="2022-04-25T15:35:24.396" v="1550" actId="207"/>
          <ac:spMkLst>
            <pc:docMk/>
            <pc:sldMk cId="1477651857" sldId="260"/>
            <ac:spMk id="8" creationId="{BD3F58B5-97AA-4D2B-94A5-6166D9F64498}"/>
          </ac:spMkLst>
        </pc:spChg>
        <pc:spChg chg="mod">
          <ac:chgData name="Ari May" userId="664a3338188c8673" providerId="LiveId" clId="{B7696D87-9DAA-49E5-B8B6-58D17A26C221}" dt="2022-04-25T15:35:30.249" v="1552" actId="207"/>
          <ac:spMkLst>
            <pc:docMk/>
            <pc:sldMk cId="1477651857" sldId="260"/>
            <ac:spMk id="9" creationId="{953DA570-62C6-419E-B12A-BB1CC64457AC}"/>
          </ac:spMkLst>
        </pc:spChg>
        <pc:picChg chg="del">
          <ac:chgData name="Ari May" userId="664a3338188c8673" providerId="LiveId" clId="{B7696D87-9DAA-49E5-B8B6-58D17A26C221}" dt="2022-04-22T02:29:58.798" v="277" actId="478"/>
          <ac:picMkLst>
            <pc:docMk/>
            <pc:sldMk cId="1477651857" sldId="260"/>
            <ac:picMk id="2" creationId="{EA2A762E-417D-4F36-BEEA-6747FEFE026C}"/>
          </ac:picMkLst>
        </pc:picChg>
        <pc:picChg chg="add del">
          <ac:chgData name="Ari May" userId="664a3338188c8673" providerId="LiveId" clId="{B7696D87-9DAA-49E5-B8B6-58D17A26C221}" dt="2022-04-22T02:30:32.029" v="282"/>
          <ac:picMkLst>
            <pc:docMk/>
            <pc:sldMk cId="1477651857" sldId="260"/>
            <ac:picMk id="4" creationId="{4D242B8D-7683-44CA-98D2-E3EC8BA8643D}"/>
          </ac:picMkLst>
        </pc:picChg>
      </pc:sldChg>
      <pc:sldChg chg="addSp delSp modSp mod setBg">
        <pc:chgData name="Ari May" userId="664a3338188c8673" providerId="LiveId" clId="{B7696D87-9DAA-49E5-B8B6-58D17A26C221}" dt="2022-04-26T02:49:07.564" v="2370" actId="207"/>
        <pc:sldMkLst>
          <pc:docMk/>
          <pc:sldMk cId="4254720310" sldId="262"/>
        </pc:sldMkLst>
        <pc:spChg chg="add mod">
          <ac:chgData name="Ari May" userId="664a3338188c8673" providerId="LiveId" clId="{B7696D87-9DAA-49E5-B8B6-58D17A26C221}" dt="2022-04-26T02:49:07.564" v="2370" actId="207"/>
          <ac:spMkLst>
            <pc:docMk/>
            <pc:sldMk cId="4254720310" sldId="262"/>
            <ac:spMk id="3" creationId="{911CD8C7-D60E-4996-9D87-5D1FF9D7B9C8}"/>
          </ac:spMkLst>
        </pc:spChg>
        <pc:spChg chg="del mod">
          <ac:chgData name="Ari May" userId="664a3338188c8673" providerId="LiveId" clId="{B7696D87-9DAA-49E5-B8B6-58D17A26C221}" dt="2022-04-25T15:07:17.700" v="665" actId="478"/>
          <ac:spMkLst>
            <pc:docMk/>
            <pc:sldMk cId="4254720310" sldId="262"/>
            <ac:spMk id="7" creationId="{428292B4-507F-417D-8E57-1148645892A9}"/>
          </ac:spMkLst>
        </pc:spChg>
        <pc:spChg chg="add mod">
          <ac:chgData name="Ari May" userId="664a3338188c8673" providerId="LiveId" clId="{B7696D87-9DAA-49E5-B8B6-58D17A26C221}" dt="2022-04-26T02:28:35.976" v="2191" actId="113"/>
          <ac:spMkLst>
            <pc:docMk/>
            <pc:sldMk cId="4254720310" sldId="262"/>
            <ac:spMk id="8" creationId="{B3D838E8-6161-4B32-8688-A0784F87897D}"/>
          </ac:spMkLst>
        </pc:spChg>
        <pc:spChg chg="mod">
          <ac:chgData name="Ari May" userId="664a3338188c8673" providerId="LiveId" clId="{B7696D87-9DAA-49E5-B8B6-58D17A26C221}" dt="2022-04-25T15:37:02.905" v="1570" actId="207"/>
          <ac:spMkLst>
            <pc:docMk/>
            <pc:sldMk cId="4254720310" sldId="262"/>
            <ac:spMk id="9" creationId="{953DA570-62C6-419E-B12A-BB1CC64457AC}"/>
          </ac:spMkLst>
        </pc:spChg>
        <pc:spChg chg="del">
          <ac:chgData name="Ari May" userId="664a3338188c8673" providerId="LiveId" clId="{B7696D87-9DAA-49E5-B8B6-58D17A26C221}" dt="2022-04-25T15:07:20.973" v="667" actId="478"/>
          <ac:spMkLst>
            <pc:docMk/>
            <pc:sldMk cId="4254720310" sldId="262"/>
            <ac:spMk id="11" creationId="{4E3ACB5F-FB48-4B02-9DC3-CDF976576055}"/>
          </ac:spMkLst>
        </pc:spChg>
        <pc:picChg chg="del">
          <ac:chgData name="Ari May" userId="664a3338188c8673" providerId="LiveId" clId="{B7696D87-9DAA-49E5-B8B6-58D17A26C221}" dt="2022-04-25T15:07:18.598" v="666" actId="478"/>
          <ac:picMkLst>
            <pc:docMk/>
            <pc:sldMk cId="4254720310" sldId="262"/>
            <ac:picMk id="2" creationId="{9C36A63C-3A5E-46EA-B598-6A7A50B66DF1}"/>
          </ac:picMkLst>
        </pc:picChg>
      </pc:sldChg>
      <pc:sldChg chg="addSp delSp modSp mod setBg">
        <pc:chgData name="Ari May" userId="664a3338188c8673" providerId="LiveId" clId="{B7696D87-9DAA-49E5-B8B6-58D17A26C221}" dt="2022-05-02T19:06:26.300" v="2411" actId="1076"/>
        <pc:sldMkLst>
          <pc:docMk/>
          <pc:sldMk cId="3834297798" sldId="263"/>
        </pc:sldMkLst>
        <pc:spChg chg="add mod">
          <ac:chgData name="Ari May" userId="664a3338188c8673" providerId="LiveId" clId="{B7696D87-9DAA-49E5-B8B6-58D17A26C221}" dt="2022-05-02T19:06:23.583" v="2410" actId="14100"/>
          <ac:spMkLst>
            <pc:docMk/>
            <pc:sldMk cId="3834297798" sldId="263"/>
            <ac:spMk id="2" creationId="{DF9DDD0A-59E0-4DA5-AFA5-2EE225F2FA9F}"/>
          </ac:spMkLst>
        </pc:spChg>
        <pc:spChg chg="del">
          <ac:chgData name="Ari May" userId="664a3338188c8673" providerId="LiveId" clId="{B7696D87-9DAA-49E5-B8B6-58D17A26C221}" dt="2022-04-25T15:34:13.838" v="1538" actId="478"/>
          <ac:spMkLst>
            <pc:docMk/>
            <pc:sldMk cId="3834297798" sldId="263"/>
            <ac:spMk id="3" creationId="{249ED66B-74AC-497B-BCEA-F22450B40F29}"/>
          </ac:spMkLst>
        </pc:spChg>
        <pc:spChg chg="add mod">
          <ac:chgData name="Ari May" userId="664a3338188c8673" providerId="LiveId" clId="{B7696D87-9DAA-49E5-B8B6-58D17A26C221}" dt="2022-04-25T18:53:34.482" v="1736" actId="403"/>
          <ac:spMkLst>
            <pc:docMk/>
            <pc:sldMk cId="3834297798" sldId="263"/>
            <ac:spMk id="6" creationId="{0F72B562-08A5-4DA0-BB02-510D7ED03DF7}"/>
          </ac:spMkLst>
        </pc:spChg>
        <pc:spChg chg="add del mod">
          <ac:chgData name="Ari May" userId="664a3338188c8673" providerId="LiveId" clId="{B7696D87-9DAA-49E5-B8B6-58D17A26C221}" dt="2022-04-25T18:53:13.163" v="1728" actId="478"/>
          <ac:spMkLst>
            <pc:docMk/>
            <pc:sldMk cId="3834297798" sldId="263"/>
            <ac:spMk id="8" creationId="{F4202187-2ABF-4C23-A3D1-A479082A8BD9}"/>
          </ac:spMkLst>
        </pc:spChg>
        <pc:spChg chg="mod">
          <ac:chgData name="Ari May" userId="664a3338188c8673" providerId="LiveId" clId="{B7696D87-9DAA-49E5-B8B6-58D17A26C221}" dt="2022-04-25T19:02:45.429" v="2028" actId="20577"/>
          <ac:spMkLst>
            <pc:docMk/>
            <pc:sldMk cId="3834297798" sldId="263"/>
            <ac:spMk id="9" creationId="{953DA570-62C6-419E-B12A-BB1CC64457AC}"/>
          </ac:spMkLst>
        </pc:spChg>
        <pc:spChg chg="add del mod">
          <ac:chgData name="Ari May" userId="664a3338188c8673" providerId="LiveId" clId="{B7696D87-9DAA-49E5-B8B6-58D17A26C221}" dt="2022-04-26T02:38:36.090" v="2256" actId="21"/>
          <ac:spMkLst>
            <pc:docMk/>
            <pc:sldMk cId="3834297798" sldId="263"/>
            <ac:spMk id="10" creationId="{906CC4BD-209A-419C-8A6B-753B501FAFD6}"/>
          </ac:spMkLst>
        </pc:spChg>
        <pc:spChg chg="del">
          <ac:chgData name="Ari May" userId="664a3338188c8673" providerId="LiveId" clId="{B7696D87-9DAA-49E5-B8B6-58D17A26C221}" dt="2022-04-25T15:34:16.111" v="1539" actId="478"/>
          <ac:spMkLst>
            <pc:docMk/>
            <pc:sldMk cId="3834297798" sldId="263"/>
            <ac:spMk id="11" creationId="{FD92EC24-970F-46D3-BF92-31D1CD476D53}"/>
          </ac:spMkLst>
        </pc:spChg>
        <pc:spChg chg="add del mod">
          <ac:chgData name="Ari May" userId="664a3338188c8673" providerId="LiveId" clId="{B7696D87-9DAA-49E5-B8B6-58D17A26C221}" dt="2022-04-26T02:36:53.364" v="2245" actId="21"/>
          <ac:spMkLst>
            <pc:docMk/>
            <pc:sldMk cId="3834297798" sldId="263"/>
            <ac:spMk id="12" creationId="{DDD1337E-E8B7-4E30-947D-4A6D90AFD401}"/>
          </ac:spMkLst>
        </pc:spChg>
        <pc:picChg chg="add del mod modCrop">
          <ac:chgData name="Ari May" userId="664a3338188c8673" providerId="LiveId" clId="{B7696D87-9DAA-49E5-B8B6-58D17A26C221}" dt="2022-04-26T02:38:25.823" v="2252" actId="478"/>
          <ac:picMkLst>
            <pc:docMk/>
            <pc:sldMk cId="3834297798" sldId="263"/>
            <ac:picMk id="4" creationId="{250B1DD2-7928-48CE-ABA1-59DA495C4616}"/>
          </ac:picMkLst>
        </pc:picChg>
        <pc:picChg chg="add mod">
          <ac:chgData name="Ari May" userId="664a3338188c8673" providerId="LiveId" clId="{B7696D87-9DAA-49E5-B8B6-58D17A26C221}" dt="2022-05-02T19:06:26.300" v="2411" actId="1076"/>
          <ac:picMkLst>
            <pc:docMk/>
            <pc:sldMk cId="3834297798" sldId="263"/>
            <ac:picMk id="5" creationId="{34DA1083-A0BD-497E-8165-7FE72F99365E}"/>
          </ac:picMkLst>
        </pc:picChg>
      </pc:sldChg>
      <pc:sldChg chg="modSp mod">
        <pc:chgData name="Ari May" userId="664a3338188c8673" providerId="LiveId" clId="{B7696D87-9DAA-49E5-B8B6-58D17A26C221}" dt="2022-04-25T19:03:05.298" v="2037" actId="20577"/>
        <pc:sldMkLst>
          <pc:docMk/>
          <pc:sldMk cId="0" sldId="274"/>
        </pc:sldMkLst>
        <pc:spChg chg="mod">
          <ac:chgData name="Ari May" userId="664a3338188c8673" providerId="LiveId" clId="{B7696D87-9DAA-49E5-B8B6-58D17A26C221}" dt="2022-04-25T19:03:05.298" v="2037" actId="20577"/>
          <ac:spMkLst>
            <pc:docMk/>
            <pc:sldMk cId="0" sldId="274"/>
            <ac:spMk id="10" creationId="{9B31237B-5353-43D2-8DC6-17B229A6EA27}"/>
          </ac:spMkLst>
        </pc:spChg>
      </pc:sldChg>
      <pc:sldChg chg="addSp delSp modSp mod setBg">
        <pc:chgData name="Ari May" userId="664a3338188c8673" providerId="LiveId" clId="{B7696D87-9DAA-49E5-B8B6-58D17A26C221}" dt="2022-04-26T02:47:31.741" v="2369" actId="1076"/>
        <pc:sldMkLst>
          <pc:docMk/>
          <pc:sldMk cId="84535337" sldId="298"/>
        </pc:sldMkLst>
        <pc:spChg chg="del mod">
          <ac:chgData name="Ari May" userId="664a3338188c8673" providerId="LiveId" clId="{B7696D87-9DAA-49E5-B8B6-58D17A26C221}" dt="2022-04-25T18:52:39.611" v="1724" actId="478"/>
          <ac:spMkLst>
            <pc:docMk/>
            <pc:sldMk cId="84535337" sldId="298"/>
            <ac:spMk id="2" creationId="{5A97F832-0C2D-4207-88FE-4C92CC9419BD}"/>
          </ac:spMkLst>
        </pc:spChg>
        <pc:spChg chg="add mod">
          <ac:chgData name="Ari May" userId="664a3338188c8673" providerId="LiveId" clId="{B7696D87-9DAA-49E5-B8B6-58D17A26C221}" dt="2022-04-26T02:47:31.741" v="2369" actId="1076"/>
          <ac:spMkLst>
            <pc:docMk/>
            <pc:sldMk cId="84535337" sldId="298"/>
            <ac:spMk id="4" creationId="{95F51386-9263-4ACD-AF52-E3F43A7066AF}"/>
          </ac:spMkLst>
        </pc:spChg>
        <pc:spChg chg="mod">
          <ac:chgData name="Ari May" userId="664a3338188c8673" providerId="LiveId" clId="{B7696D87-9DAA-49E5-B8B6-58D17A26C221}" dt="2022-04-25T19:03:00.336" v="2035" actId="20577"/>
          <ac:spMkLst>
            <pc:docMk/>
            <pc:sldMk cId="84535337" sldId="298"/>
            <ac:spMk id="9" creationId="{953DA570-62C6-419E-B12A-BB1CC64457AC}"/>
          </ac:spMkLst>
        </pc:spChg>
        <pc:picChg chg="del">
          <ac:chgData name="Ari May" userId="664a3338188c8673" providerId="LiveId" clId="{B7696D87-9DAA-49E5-B8B6-58D17A26C221}" dt="2022-04-25T18:52:40.618" v="1725" actId="478"/>
          <ac:picMkLst>
            <pc:docMk/>
            <pc:sldMk cId="84535337" sldId="298"/>
            <ac:picMk id="3" creationId="{761A1E53-D1A7-4FD0-8C2D-3D609D7ED6F9}"/>
          </ac:picMkLst>
        </pc:picChg>
      </pc:sldChg>
      <pc:sldChg chg="modSp mod">
        <pc:chgData name="Ari May" userId="664a3338188c8673" providerId="LiveId" clId="{B7696D87-9DAA-49E5-B8B6-58D17A26C221}" dt="2022-04-22T02:25:17.191" v="187"/>
        <pc:sldMkLst>
          <pc:docMk/>
          <pc:sldMk cId="2564483550" sldId="308"/>
        </pc:sldMkLst>
        <pc:spChg chg="mod">
          <ac:chgData name="Ari May" userId="664a3338188c8673" providerId="LiveId" clId="{B7696D87-9DAA-49E5-B8B6-58D17A26C221}" dt="2022-04-22T02:22:46.036" v="39" actId="403"/>
          <ac:spMkLst>
            <pc:docMk/>
            <pc:sldMk cId="2564483550" sldId="308"/>
            <ac:spMk id="2" creationId="{473D9CAF-BCB8-41AA-A900-0302391BE2F7}"/>
          </ac:spMkLst>
        </pc:spChg>
        <pc:spChg chg="mod">
          <ac:chgData name="Ari May" userId="664a3338188c8673" providerId="LiveId" clId="{B7696D87-9DAA-49E5-B8B6-58D17A26C221}" dt="2022-04-22T02:25:17.191" v="187"/>
          <ac:spMkLst>
            <pc:docMk/>
            <pc:sldMk cId="2564483550" sldId="308"/>
            <ac:spMk id="11" creationId="{AE226B9D-3CFA-4595-ADD6-173A071537D2}"/>
          </ac:spMkLst>
        </pc:spChg>
        <pc:picChg chg="mod">
          <ac:chgData name="Ari May" userId="664a3338188c8673" providerId="LiveId" clId="{B7696D87-9DAA-49E5-B8B6-58D17A26C221}" dt="2022-04-22T02:22:49.898" v="40" actId="14100"/>
          <ac:picMkLst>
            <pc:docMk/>
            <pc:sldMk cId="2564483550" sldId="308"/>
            <ac:picMk id="4" creationId="{FB2F6C92-9BB9-4C6F-8676-6F960CE99DA3}"/>
          </ac:picMkLst>
        </pc:picChg>
      </pc:sldChg>
      <pc:sldChg chg="addSp delSp modSp mod setBg">
        <pc:chgData name="Ari May" userId="664a3338188c8673" providerId="LiveId" clId="{B7696D87-9DAA-49E5-B8B6-58D17A26C221}" dt="2022-04-25T19:02:38.707" v="2026" actId="20577"/>
        <pc:sldMkLst>
          <pc:docMk/>
          <pc:sldMk cId="784060848" sldId="313"/>
        </pc:sldMkLst>
        <pc:spChg chg="del">
          <ac:chgData name="Ari May" userId="664a3338188c8673" providerId="LiveId" clId="{B7696D87-9DAA-49E5-B8B6-58D17A26C221}" dt="2022-04-25T15:31:42.148" v="1515" actId="478"/>
          <ac:spMkLst>
            <pc:docMk/>
            <pc:sldMk cId="784060848" sldId="313"/>
            <ac:spMk id="2" creationId="{BE3C3D6A-7354-42CA-A98E-FE2B5EF2EB3F}"/>
          </ac:spMkLst>
        </pc:spChg>
        <pc:spChg chg="del">
          <ac:chgData name="Ari May" userId="664a3338188c8673" providerId="LiveId" clId="{B7696D87-9DAA-49E5-B8B6-58D17A26C221}" dt="2022-04-25T15:31:38.142" v="1512" actId="478"/>
          <ac:spMkLst>
            <pc:docMk/>
            <pc:sldMk cId="784060848" sldId="313"/>
            <ac:spMk id="3" creationId="{64AA8BF4-EB36-437F-AC57-0127DE1AAB3C}"/>
          </ac:spMkLst>
        </pc:spChg>
        <pc:spChg chg="add mod">
          <ac:chgData name="Ari May" userId="664a3338188c8673" providerId="LiveId" clId="{B7696D87-9DAA-49E5-B8B6-58D17A26C221}" dt="2022-04-25T18:52:28.775" v="1720" actId="1076"/>
          <ac:spMkLst>
            <pc:docMk/>
            <pc:sldMk cId="784060848" sldId="313"/>
            <ac:spMk id="6" creationId="{6692CACB-2C83-4C27-9EC2-0DDA169343D0}"/>
          </ac:spMkLst>
        </pc:spChg>
        <pc:spChg chg="add mod">
          <ac:chgData name="Ari May" userId="664a3338188c8673" providerId="LiveId" clId="{B7696D87-9DAA-49E5-B8B6-58D17A26C221}" dt="2022-04-25T15:31:56.178" v="1537" actId="20577"/>
          <ac:spMkLst>
            <pc:docMk/>
            <pc:sldMk cId="784060848" sldId="313"/>
            <ac:spMk id="8" creationId="{BFB6A66E-E214-4DF3-A7AE-E01E2054B53C}"/>
          </ac:spMkLst>
        </pc:spChg>
        <pc:spChg chg="mod">
          <ac:chgData name="Ari May" userId="664a3338188c8673" providerId="LiveId" clId="{B7696D87-9DAA-49E5-B8B6-58D17A26C221}" dt="2022-04-25T19:02:38.707" v="2026" actId="20577"/>
          <ac:spMkLst>
            <pc:docMk/>
            <pc:sldMk cId="784060848" sldId="313"/>
            <ac:spMk id="11" creationId="{F8F12433-83F6-465E-B56A-249DB5F15EC0}"/>
          </ac:spMkLst>
        </pc:spChg>
        <pc:picChg chg="del">
          <ac:chgData name="Ari May" userId="664a3338188c8673" providerId="LiveId" clId="{B7696D87-9DAA-49E5-B8B6-58D17A26C221}" dt="2022-04-25T15:31:39.146" v="1513" actId="478"/>
          <ac:picMkLst>
            <pc:docMk/>
            <pc:sldMk cId="784060848" sldId="313"/>
            <ac:picMk id="4" creationId="{CB981514-CB99-40F4-B9DD-859DBA0DDF91}"/>
          </ac:picMkLst>
        </pc:picChg>
        <pc:picChg chg="del">
          <ac:chgData name="Ari May" userId="664a3338188c8673" providerId="LiveId" clId="{B7696D87-9DAA-49E5-B8B6-58D17A26C221}" dt="2022-04-25T15:31:40.142" v="1514" actId="478"/>
          <ac:picMkLst>
            <pc:docMk/>
            <pc:sldMk cId="784060848" sldId="313"/>
            <ac:picMk id="5" creationId="{F02B12FD-7FED-47D6-90F2-16B1B726201D}"/>
          </ac:picMkLst>
        </pc:picChg>
      </pc:sldChg>
      <pc:sldChg chg="addSp delSp modSp mod setBg">
        <pc:chgData name="Ari May" userId="664a3338188c8673" providerId="LiveId" clId="{B7696D87-9DAA-49E5-B8B6-58D17A26C221}" dt="2022-04-26T02:28:06.333" v="2181" actId="1076"/>
        <pc:sldMkLst>
          <pc:docMk/>
          <pc:sldMk cId="2420058985" sldId="314"/>
        </pc:sldMkLst>
        <pc:spChg chg="add mod">
          <ac:chgData name="Ari May" userId="664a3338188c8673" providerId="LiveId" clId="{B7696D87-9DAA-49E5-B8B6-58D17A26C221}" dt="2022-04-26T02:28:02.428" v="2179" actId="1076"/>
          <ac:spMkLst>
            <pc:docMk/>
            <pc:sldMk cId="2420058985" sldId="314"/>
            <ac:spMk id="2" creationId="{79A1BCCA-11EE-4058-BBD5-F5CF6A840F23}"/>
          </ac:spMkLst>
        </pc:spChg>
        <pc:spChg chg="del">
          <ac:chgData name="Ari May" userId="664a3338188c8673" providerId="LiveId" clId="{B7696D87-9DAA-49E5-B8B6-58D17A26C221}" dt="2022-04-25T15:03:25.287" v="504" actId="478"/>
          <ac:spMkLst>
            <pc:docMk/>
            <pc:sldMk cId="2420058985" sldId="314"/>
            <ac:spMk id="7" creationId="{E4109884-FC0F-4739-967A-8080EF3E489D}"/>
          </ac:spMkLst>
        </pc:spChg>
        <pc:spChg chg="mod">
          <ac:chgData name="Ari May" userId="664a3338188c8673" providerId="LiveId" clId="{B7696D87-9DAA-49E5-B8B6-58D17A26C221}" dt="2022-04-25T15:10:31.847" v="846" actId="113"/>
          <ac:spMkLst>
            <pc:docMk/>
            <pc:sldMk cId="2420058985" sldId="314"/>
            <ac:spMk id="12" creationId="{C0000612-49F1-42D3-A538-E7029C04A708}"/>
          </ac:spMkLst>
        </pc:spChg>
        <pc:picChg chg="del">
          <ac:chgData name="Ari May" userId="664a3338188c8673" providerId="LiveId" clId="{B7696D87-9DAA-49E5-B8B6-58D17A26C221}" dt="2022-04-25T15:03:26.468" v="505" actId="478"/>
          <ac:picMkLst>
            <pc:docMk/>
            <pc:sldMk cId="2420058985" sldId="314"/>
            <ac:picMk id="3" creationId="{3000FD91-EAFD-4F9A-84A2-7FC345437C5F}"/>
          </ac:picMkLst>
        </pc:picChg>
        <pc:picChg chg="add mod">
          <ac:chgData name="Ari May" userId="664a3338188c8673" providerId="LiveId" clId="{B7696D87-9DAA-49E5-B8B6-58D17A26C221}" dt="2022-04-26T02:28:06.333" v="2181" actId="1076"/>
          <ac:picMkLst>
            <pc:docMk/>
            <pc:sldMk cId="2420058985" sldId="314"/>
            <ac:picMk id="4" creationId="{57F6C790-6CFD-4CC6-A0C6-FCD7F9AD5C80}"/>
          </ac:picMkLst>
        </pc:picChg>
      </pc:sldChg>
      <pc:sldChg chg="addSp delSp modSp mod setBg">
        <pc:chgData name="Ari May" userId="664a3338188c8673" providerId="LiveId" clId="{B7696D87-9DAA-49E5-B8B6-58D17A26C221}" dt="2022-05-02T19:05:13.847" v="2404" actId="20577"/>
        <pc:sldMkLst>
          <pc:docMk/>
          <pc:sldMk cId="1753489810" sldId="315"/>
        </pc:sldMkLst>
        <pc:spChg chg="add mod">
          <ac:chgData name="Ari May" userId="664a3338188c8673" providerId="LiveId" clId="{B7696D87-9DAA-49E5-B8B6-58D17A26C221}" dt="2022-05-02T19:05:13.847" v="2404" actId="20577"/>
          <ac:spMkLst>
            <pc:docMk/>
            <pc:sldMk cId="1753489810" sldId="315"/>
            <ac:spMk id="2" creationId="{CE7356E7-F78E-4B83-A45F-0E252D641C42}"/>
          </ac:spMkLst>
        </pc:spChg>
        <pc:spChg chg="del">
          <ac:chgData name="Ari May" userId="664a3338188c8673" providerId="LiveId" clId="{B7696D87-9DAA-49E5-B8B6-58D17A26C221}" dt="2022-04-25T15:17:09.307" v="1157" actId="478"/>
          <ac:spMkLst>
            <pc:docMk/>
            <pc:sldMk cId="1753489810" sldId="315"/>
            <ac:spMk id="7" creationId="{428292B4-507F-417D-8E57-1148645892A9}"/>
          </ac:spMkLst>
        </pc:spChg>
        <pc:spChg chg="mod">
          <ac:chgData name="Ari May" userId="664a3338188c8673" providerId="LiveId" clId="{B7696D87-9DAA-49E5-B8B6-58D17A26C221}" dt="2022-04-25T19:02:28.431" v="2020" actId="20577"/>
          <ac:spMkLst>
            <pc:docMk/>
            <pc:sldMk cId="1753489810" sldId="315"/>
            <ac:spMk id="9" creationId="{953DA570-62C6-419E-B12A-BB1CC64457AC}"/>
          </ac:spMkLst>
        </pc:spChg>
        <pc:spChg chg="mod">
          <ac:chgData name="Ari May" userId="664a3338188c8673" providerId="LiveId" clId="{B7696D87-9DAA-49E5-B8B6-58D17A26C221}" dt="2022-04-25T15:36:05.896" v="1558" actId="207"/>
          <ac:spMkLst>
            <pc:docMk/>
            <pc:sldMk cId="1753489810" sldId="315"/>
            <ac:spMk id="11" creationId="{4E3ACB5F-FB48-4B02-9DC3-CDF976576055}"/>
          </ac:spMkLst>
        </pc:spChg>
      </pc:sldChg>
      <pc:sldChg chg="addSp delSp modSp mod setBg">
        <pc:chgData name="Ari May" userId="664a3338188c8673" providerId="LiveId" clId="{B7696D87-9DAA-49E5-B8B6-58D17A26C221}" dt="2022-04-26T02:44:30.847" v="2303" actId="20577"/>
        <pc:sldMkLst>
          <pc:docMk/>
          <pc:sldMk cId="2633927169" sldId="316"/>
        </pc:sldMkLst>
        <pc:spChg chg="del">
          <ac:chgData name="Ari May" userId="664a3338188c8673" providerId="LiveId" clId="{B7696D87-9DAA-49E5-B8B6-58D17A26C221}" dt="2022-04-25T15:23:48.231" v="1261" actId="478"/>
          <ac:spMkLst>
            <pc:docMk/>
            <pc:sldMk cId="2633927169" sldId="316"/>
            <ac:spMk id="3" creationId="{3CE4F0FF-D56B-4917-8FB5-33397FBECA6D}"/>
          </ac:spMkLst>
        </pc:spChg>
        <pc:spChg chg="del">
          <ac:chgData name="Ari May" userId="664a3338188c8673" providerId="LiveId" clId="{B7696D87-9DAA-49E5-B8B6-58D17A26C221}" dt="2022-04-25T15:23:52.594" v="1263" actId="478"/>
          <ac:spMkLst>
            <pc:docMk/>
            <pc:sldMk cId="2633927169" sldId="316"/>
            <ac:spMk id="4" creationId="{C3821EB3-C2EB-4F07-A76A-ACC5BF564FB8}"/>
          </ac:spMkLst>
        </pc:spChg>
        <pc:spChg chg="add mod">
          <ac:chgData name="Ari May" userId="664a3338188c8673" providerId="LiveId" clId="{B7696D87-9DAA-49E5-B8B6-58D17A26C221}" dt="2022-04-26T02:44:30.847" v="2303" actId="20577"/>
          <ac:spMkLst>
            <pc:docMk/>
            <pc:sldMk cId="2633927169" sldId="316"/>
            <ac:spMk id="5" creationId="{6AB7AB92-E9EE-4402-9573-28F1FCCF934E}"/>
          </ac:spMkLst>
        </pc:spChg>
        <pc:spChg chg="add mod">
          <ac:chgData name="Ari May" userId="664a3338188c8673" providerId="LiveId" clId="{B7696D87-9DAA-49E5-B8B6-58D17A26C221}" dt="2022-04-26T02:34:29.342" v="2236" actId="20577"/>
          <ac:spMkLst>
            <pc:docMk/>
            <pc:sldMk cId="2633927169" sldId="316"/>
            <ac:spMk id="8" creationId="{F3A7AF4B-84A3-438B-97BB-ED7BF43CDD1B}"/>
          </ac:spMkLst>
        </pc:spChg>
        <pc:spChg chg="mod">
          <ac:chgData name="Ari May" userId="664a3338188c8673" providerId="LiveId" clId="{B7696D87-9DAA-49E5-B8B6-58D17A26C221}" dt="2022-04-25T19:02:33.803" v="2024" actId="20577"/>
          <ac:spMkLst>
            <pc:docMk/>
            <pc:sldMk cId="2633927169" sldId="316"/>
            <ac:spMk id="9" creationId="{953DA570-62C6-419E-B12A-BB1CC64457AC}"/>
          </ac:spMkLst>
        </pc:spChg>
        <pc:spChg chg="del">
          <ac:chgData name="Ari May" userId="664a3338188c8673" providerId="LiveId" clId="{B7696D87-9DAA-49E5-B8B6-58D17A26C221}" dt="2022-04-25T15:23:50.744" v="1262" actId="478"/>
          <ac:spMkLst>
            <pc:docMk/>
            <pc:sldMk cId="2633927169" sldId="316"/>
            <ac:spMk id="11" creationId="{4E3ACB5F-FB48-4B02-9DC3-CDF976576055}"/>
          </ac:spMkLst>
        </pc:spChg>
        <pc:picChg chg="del">
          <ac:chgData name="Ari May" userId="664a3338188c8673" providerId="LiveId" clId="{B7696D87-9DAA-49E5-B8B6-58D17A26C221}" dt="2022-04-25T15:23:53.455" v="1264" actId="478"/>
          <ac:picMkLst>
            <pc:docMk/>
            <pc:sldMk cId="2633927169" sldId="316"/>
            <ac:picMk id="2" creationId="{F037B83A-C7D8-42A7-8E9D-14068EC2B416}"/>
          </ac:picMkLst>
        </pc:picChg>
        <pc:picChg chg="add mod">
          <ac:chgData name="Ari May" userId="664a3338188c8673" providerId="LiveId" clId="{B7696D87-9DAA-49E5-B8B6-58D17A26C221}" dt="2022-04-26T02:36:01.682" v="2244" actId="1076"/>
          <ac:picMkLst>
            <pc:docMk/>
            <pc:sldMk cId="2633927169" sldId="316"/>
            <ac:picMk id="6" creationId="{A1A6BAF6-85C5-42CB-BAF0-7339F38A3394}"/>
          </ac:picMkLst>
        </pc:picChg>
      </pc:sldChg>
      <pc:sldChg chg="addSp delSp modSp mod setBg">
        <pc:chgData name="Ari May" userId="664a3338188c8673" providerId="LiveId" clId="{B7696D87-9DAA-49E5-B8B6-58D17A26C221}" dt="2022-05-02T19:08:13.929" v="2414" actId="14100"/>
        <pc:sldMkLst>
          <pc:docMk/>
          <pc:sldMk cId="1583839545" sldId="318"/>
        </pc:sldMkLst>
        <pc:spChg chg="del">
          <ac:chgData name="Ari May" userId="664a3338188c8673" providerId="LiveId" clId="{B7696D87-9DAA-49E5-B8B6-58D17A26C221}" dt="2022-04-25T15:34:20.493" v="1541" actId="478"/>
          <ac:spMkLst>
            <pc:docMk/>
            <pc:sldMk cId="1583839545" sldId="318"/>
            <ac:spMk id="2" creationId="{62D8EB0E-E72E-46B8-BC7A-7077AC2A4E89}"/>
          </ac:spMkLst>
        </pc:spChg>
        <pc:spChg chg="add mod">
          <ac:chgData name="Ari May" userId="664a3338188c8673" providerId="LiveId" clId="{B7696D87-9DAA-49E5-B8B6-58D17A26C221}" dt="2022-05-02T19:08:13.929" v="2414" actId="14100"/>
          <ac:spMkLst>
            <pc:docMk/>
            <pc:sldMk cId="1583839545" sldId="318"/>
            <ac:spMk id="6" creationId="{3973D45E-86D7-4EBD-AEB7-EF1956B1A790}"/>
          </ac:spMkLst>
        </pc:spChg>
        <pc:spChg chg="del">
          <ac:chgData name="Ari May" userId="664a3338188c8673" providerId="LiveId" clId="{B7696D87-9DAA-49E5-B8B6-58D17A26C221}" dt="2022-04-25T15:34:18.941" v="1540" actId="478"/>
          <ac:spMkLst>
            <pc:docMk/>
            <pc:sldMk cId="1583839545" sldId="318"/>
            <ac:spMk id="8" creationId="{7AE0D4B1-3AF4-4BD3-BEBE-E23F99036C35}"/>
          </ac:spMkLst>
        </pc:spChg>
        <pc:spChg chg="mod">
          <ac:chgData name="Ari May" userId="664a3338188c8673" providerId="LiveId" clId="{B7696D87-9DAA-49E5-B8B6-58D17A26C221}" dt="2022-04-25T19:02:56.081" v="2033" actId="207"/>
          <ac:spMkLst>
            <pc:docMk/>
            <pc:sldMk cId="1583839545" sldId="318"/>
            <ac:spMk id="9" creationId="{953DA570-62C6-419E-B12A-BB1CC64457AC}"/>
          </ac:spMkLst>
        </pc:spChg>
        <pc:spChg chg="add mod">
          <ac:chgData name="Ari May" userId="664a3338188c8673" providerId="LiveId" clId="{B7696D87-9DAA-49E5-B8B6-58D17A26C221}" dt="2022-05-02T19:08:05.704" v="2412" actId="403"/>
          <ac:spMkLst>
            <pc:docMk/>
            <pc:sldMk cId="1583839545" sldId="318"/>
            <ac:spMk id="10" creationId="{E8605E0E-EC3A-4CD6-A9F6-4F3886395B4F}"/>
          </ac:spMkLst>
        </pc:spChg>
        <pc:picChg chg="add mod">
          <ac:chgData name="Ari May" userId="664a3338188c8673" providerId="LiveId" clId="{B7696D87-9DAA-49E5-B8B6-58D17A26C221}" dt="2022-04-26T02:43:36.086" v="2294" actId="208"/>
          <ac:picMkLst>
            <pc:docMk/>
            <pc:sldMk cId="1583839545" sldId="318"/>
            <ac:picMk id="3" creationId="{0BB5D70F-D85E-4502-A6A6-840E15BE9023}"/>
          </ac:picMkLst>
        </pc:picChg>
        <pc:picChg chg="add mod">
          <ac:chgData name="Ari May" userId="664a3338188c8673" providerId="LiveId" clId="{B7696D87-9DAA-49E5-B8B6-58D17A26C221}" dt="2022-04-26T02:43:40.882" v="2296" actId="208"/>
          <ac:picMkLst>
            <pc:docMk/>
            <pc:sldMk cId="1583839545" sldId="318"/>
            <ac:picMk id="4" creationId="{948B302A-3A03-4295-9C01-F841A21F77A0}"/>
          </ac:picMkLst>
        </pc:picChg>
        <pc:picChg chg="add mod">
          <ac:chgData name="Ari May" userId="664a3338188c8673" providerId="LiveId" clId="{B7696D87-9DAA-49E5-B8B6-58D17A26C221}" dt="2022-04-26T02:43:44.798" v="2298" actId="208"/>
          <ac:picMkLst>
            <pc:docMk/>
            <pc:sldMk cId="1583839545" sldId="318"/>
            <ac:picMk id="5" creationId="{DC48340D-85DF-4044-9525-E26A7132D337}"/>
          </ac:picMkLst>
        </pc:picChg>
      </pc:sldChg>
      <pc:sldChg chg="addSp delSp modSp mod setBg">
        <pc:chgData name="Ari May" userId="664a3338188c8673" providerId="LiveId" clId="{B7696D87-9DAA-49E5-B8B6-58D17A26C221}" dt="2022-04-26T02:34:00.753" v="2230" actId="14100"/>
        <pc:sldMkLst>
          <pc:docMk/>
          <pc:sldMk cId="3958168694" sldId="319"/>
        </pc:sldMkLst>
        <pc:spChg chg="add mod">
          <ac:chgData name="Ari May" userId="664a3338188c8673" providerId="LiveId" clId="{B7696D87-9DAA-49E5-B8B6-58D17A26C221}" dt="2022-04-26T02:30:05.992" v="2216" actId="404"/>
          <ac:spMkLst>
            <pc:docMk/>
            <pc:sldMk cId="3958168694" sldId="319"/>
            <ac:spMk id="2" creationId="{76BC2B3F-FE5E-479F-9056-425F801EE389}"/>
          </ac:spMkLst>
        </pc:spChg>
        <pc:spChg chg="add mod">
          <ac:chgData name="Ari May" userId="664a3338188c8673" providerId="LiveId" clId="{B7696D87-9DAA-49E5-B8B6-58D17A26C221}" dt="2022-04-25T15:11:07.096" v="856" actId="20577"/>
          <ac:spMkLst>
            <pc:docMk/>
            <pc:sldMk cId="3958168694" sldId="319"/>
            <ac:spMk id="6" creationId="{F834C5F6-24C9-48CC-9CAA-BF3D5A1B84AB}"/>
          </ac:spMkLst>
        </pc:spChg>
        <pc:spChg chg="del">
          <ac:chgData name="Ari May" userId="664a3338188c8673" providerId="LiveId" clId="{B7696D87-9DAA-49E5-B8B6-58D17A26C221}" dt="2022-04-25T15:10:20.030" v="843" actId="478"/>
          <ac:spMkLst>
            <pc:docMk/>
            <pc:sldMk cId="3958168694" sldId="319"/>
            <ac:spMk id="7" creationId="{428292B4-507F-417D-8E57-1148645892A9}"/>
          </ac:spMkLst>
        </pc:spChg>
        <pc:spChg chg="mod">
          <ac:chgData name="Ari May" userId="664a3338188c8673" providerId="LiveId" clId="{B7696D87-9DAA-49E5-B8B6-58D17A26C221}" dt="2022-04-25T19:02:19.788" v="2018" actId="20577"/>
          <ac:spMkLst>
            <pc:docMk/>
            <pc:sldMk cId="3958168694" sldId="319"/>
            <ac:spMk id="9" creationId="{953DA570-62C6-419E-B12A-BB1CC64457AC}"/>
          </ac:spMkLst>
        </pc:spChg>
        <pc:spChg chg="del">
          <ac:chgData name="Ari May" userId="664a3338188c8673" providerId="LiveId" clId="{B7696D87-9DAA-49E5-B8B6-58D17A26C221}" dt="2022-04-25T15:10:22.474" v="844" actId="478"/>
          <ac:spMkLst>
            <pc:docMk/>
            <pc:sldMk cId="3958168694" sldId="319"/>
            <ac:spMk id="11" creationId="{4E3ACB5F-FB48-4B02-9DC3-CDF976576055}"/>
          </ac:spMkLst>
        </pc:spChg>
        <pc:picChg chg="add del mod">
          <ac:chgData name="Ari May" userId="664a3338188c8673" providerId="LiveId" clId="{B7696D87-9DAA-49E5-B8B6-58D17A26C221}" dt="2022-04-26T02:32:32.122" v="2222" actId="478"/>
          <ac:picMkLst>
            <pc:docMk/>
            <pc:sldMk cId="3958168694" sldId="319"/>
            <ac:picMk id="3" creationId="{6497D55D-D864-4262-90CE-E84C05A63B66}"/>
          </ac:picMkLst>
        </pc:picChg>
        <pc:picChg chg="add mod">
          <ac:chgData name="Ari May" userId="664a3338188c8673" providerId="LiveId" clId="{B7696D87-9DAA-49E5-B8B6-58D17A26C221}" dt="2022-04-26T02:34:00.753" v="2230" actId="14100"/>
          <ac:picMkLst>
            <pc:docMk/>
            <pc:sldMk cId="3958168694" sldId="319"/>
            <ac:picMk id="4" creationId="{7A40CE9F-754E-42B9-AA7D-7759B61A51BA}"/>
          </ac:picMkLst>
        </pc:picChg>
      </pc:sldChg>
      <pc:sldChg chg="modSp add mod setBg">
        <pc:chgData name="Ari May" userId="664a3338188c8673" providerId="LiveId" clId="{B7696D87-9DAA-49E5-B8B6-58D17A26C221}" dt="2022-04-25T15:35:04.514" v="1548" actId="208"/>
        <pc:sldMkLst>
          <pc:docMk/>
          <pc:sldMk cId="4068847865" sldId="320"/>
        </pc:sldMkLst>
        <pc:spChg chg="mod">
          <ac:chgData name="Ari May" userId="664a3338188c8673" providerId="LiveId" clId="{B7696D87-9DAA-49E5-B8B6-58D17A26C221}" dt="2022-04-25T15:34:52.868" v="1543" actId="207"/>
          <ac:spMkLst>
            <pc:docMk/>
            <pc:sldMk cId="4068847865" sldId="320"/>
            <ac:spMk id="4" creationId="{B062083B-D448-479C-A199-16E1B653E28B}"/>
          </ac:spMkLst>
        </pc:spChg>
        <pc:spChg chg="mod">
          <ac:chgData name="Ari May" userId="664a3338188c8673" providerId="LiveId" clId="{B7696D87-9DAA-49E5-B8B6-58D17A26C221}" dt="2022-04-25T15:35:01.182" v="1546" actId="207"/>
          <ac:spMkLst>
            <pc:docMk/>
            <pc:sldMk cId="4068847865" sldId="320"/>
            <ac:spMk id="9" creationId="{953DA570-62C6-419E-B12A-BB1CC64457AC}"/>
          </ac:spMkLst>
        </pc:spChg>
        <pc:spChg chg="mod">
          <ac:chgData name="Ari May" userId="664a3338188c8673" providerId="LiveId" clId="{B7696D87-9DAA-49E5-B8B6-58D17A26C221}" dt="2022-04-25T15:34:55.229" v="1544" actId="207"/>
          <ac:spMkLst>
            <pc:docMk/>
            <pc:sldMk cId="4068847865" sldId="320"/>
            <ac:spMk id="14" creationId="{66C98D5D-7FF0-4FA9-926A-D99A73586523}"/>
          </ac:spMkLst>
        </pc:spChg>
        <pc:spChg chg="mod">
          <ac:chgData name="Ari May" userId="664a3338188c8673" providerId="LiveId" clId="{B7696D87-9DAA-49E5-B8B6-58D17A26C221}" dt="2022-04-25T15:34:57.926" v="1545" actId="207"/>
          <ac:spMkLst>
            <pc:docMk/>
            <pc:sldMk cId="4068847865" sldId="320"/>
            <ac:spMk id="15" creationId="{C5876077-3712-4D56-B17D-2F96DAA539EB}"/>
          </ac:spMkLst>
        </pc:spChg>
        <pc:picChg chg="mod">
          <ac:chgData name="Ari May" userId="664a3338188c8673" providerId="LiveId" clId="{B7696D87-9DAA-49E5-B8B6-58D17A26C221}" dt="2022-04-25T15:35:04.514" v="1548" actId="208"/>
          <ac:picMkLst>
            <pc:docMk/>
            <pc:sldMk cId="4068847865" sldId="320"/>
            <ac:picMk id="7" creationId="{6DE0389B-E5EB-40BE-8501-AF41180E15E3}"/>
          </ac:picMkLst>
        </pc:picChg>
      </pc:sldChg>
    </pc:docChg>
  </pc:docChgLst>
  <pc:docChgLst>
    <pc:chgData name="Ari May" userId="664a3338188c8673" providerId="LiveId" clId="{53DD3A90-6197-4EFF-8849-58DDC2EC9752}"/>
    <pc:docChg chg="undo custSel modSld">
      <pc:chgData name="Ari May" userId="664a3338188c8673" providerId="LiveId" clId="{53DD3A90-6197-4EFF-8849-58DDC2EC9752}" dt="2022-04-11T14:54:33.883" v="370" actId="1076"/>
      <pc:docMkLst>
        <pc:docMk/>
      </pc:docMkLst>
      <pc:sldChg chg="modSp mod">
        <pc:chgData name="Ari May" userId="664a3338188c8673" providerId="LiveId" clId="{53DD3A90-6197-4EFF-8849-58DDC2EC9752}" dt="2022-04-11T14:54:33.883" v="370" actId="1076"/>
        <pc:sldMkLst>
          <pc:docMk/>
          <pc:sldMk cId="3552659024" sldId="258"/>
        </pc:sldMkLst>
        <pc:spChg chg="mod">
          <ac:chgData name="Ari May" userId="664a3338188c8673" providerId="LiveId" clId="{53DD3A90-6197-4EFF-8849-58DDC2EC9752}" dt="2022-04-11T14:54:33.883" v="370" actId="1076"/>
          <ac:spMkLst>
            <pc:docMk/>
            <pc:sldMk cId="3552659024" sldId="258"/>
            <ac:spMk id="12" creationId="{AA2824DB-3F1C-4D57-BC34-07D10913132E}"/>
          </ac:spMkLst>
        </pc:spChg>
      </pc:sldChg>
      <pc:sldChg chg="addSp modSp mod">
        <pc:chgData name="Ari May" userId="664a3338188c8673" providerId="LiveId" clId="{53DD3A90-6197-4EFF-8849-58DDC2EC9752}" dt="2022-04-04T13:05:21.515" v="8" actId="1076"/>
        <pc:sldMkLst>
          <pc:docMk/>
          <pc:sldMk cId="1477651857" sldId="260"/>
        </pc:sldMkLst>
        <pc:picChg chg="add mod">
          <ac:chgData name="Ari May" userId="664a3338188c8673" providerId="LiveId" clId="{53DD3A90-6197-4EFF-8849-58DDC2EC9752}" dt="2022-04-04T13:05:21.515" v="8" actId="1076"/>
          <ac:picMkLst>
            <pc:docMk/>
            <pc:sldMk cId="1477651857" sldId="260"/>
            <ac:picMk id="2" creationId="{EA2A762E-417D-4F36-BEEA-6747FEFE026C}"/>
          </ac:picMkLst>
        </pc:picChg>
      </pc:sldChg>
      <pc:sldChg chg="addSp modSp mod">
        <pc:chgData name="Ari May" userId="664a3338188c8673" providerId="LiveId" clId="{53DD3A90-6197-4EFF-8849-58DDC2EC9752}" dt="2022-04-04T14:12:26.192" v="28" actId="1440"/>
        <pc:sldMkLst>
          <pc:docMk/>
          <pc:sldMk cId="4254720310" sldId="262"/>
        </pc:sldMkLst>
        <pc:picChg chg="add mod modCrop">
          <ac:chgData name="Ari May" userId="664a3338188c8673" providerId="LiveId" clId="{53DD3A90-6197-4EFF-8849-58DDC2EC9752}" dt="2022-04-04T14:12:26.192" v="28" actId="1440"/>
          <ac:picMkLst>
            <pc:docMk/>
            <pc:sldMk cId="4254720310" sldId="262"/>
            <ac:picMk id="2" creationId="{9C36A63C-3A5E-46EA-B598-6A7A50B66DF1}"/>
          </ac:picMkLst>
        </pc:picChg>
      </pc:sldChg>
      <pc:sldChg chg="modSp mod">
        <pc:chgData name="Ari May" userId="664a3338188c8673" providerId="LiveId" clId="{53DD3A90-6197-4EFF-8849-58DDC2EC9752}" dt="2022-04-04T14:24:55.384" v="83" actId="14100"/>
        <pc:sldMkLst>
          <pc:docMk/>
          <pc:sldMk cId="3834297798" sldId="263"/>
        </pc:sldMkLst>
        <pc:spChg chg="mod">
          <ac:chgData name="Ari May" userId="664a3338188c8673" providerId="LiveId" clId="{53DD3A90-6197-4EFF-8849-58DDC2EC9752}" dt="2022-04-04T14:24:55.384" v="83" actId="14100"/>
          <ac:spMkLst>
            <pc:docMk/>
            <pc:sldMk cId="3834297798" sldId="263"/>
            <ac:spMk id="3" creationId="{249ED66B-74AC-497B-BCEA-F22450B40F29}"/>
          </ac:spMkLst>
        </pc:spChg>
      </pc:sldChg>
      <pc:sldChg chg="addSp modSp mod">
        <pc:chgData name="Ari May" userId="664a3338188c8673" providerId="LiveId" clId="{53DD3A90-6197-4EFF-8849-58DDC2EC9752}" dt="2022-04-04T16:09:28.216" v="170" actId="1440"/>
        <pc:sldMkLst>
          <pc:docMk/>
          <pc:sldMk cId="84535337" sldId="298"/>
        </pc:sldMkLst>
        <pc:spChg chg="mod">
          <ac:chgData name="Ari May" userId="664a3338188c8673" providerId="LiveId" clId="{53DD3A90-6197-4EFF-8849-58DDC2EC9752}" dt="2022-04-04T16:09:23.300" v="167" actId="1076"/>
          <ac:spMkLst>
            <pc:docMk/>
            <pc:sldMk cId="84535337" sldId="298"/>
            <ac:spMk id="2" creationId="{5A97F832-0C2D-4207-88FE-4C92CC9419BD}"/>
          </ac:spMkLst>
        </pc:spChg>
        <pc:picChg chg="add mod">
          <ac:chgData name="Ari May" userId="664a3338188c8673" providerId="LiveId" clId="{53DD3A90-6197-4EFF-8849-58DDC2EC9752}" dt="2022-04-04T16:09:28.216" v="170" actId="1440"/>
          <ac:picMkLst>
            <pc:docMk/>
            <pc:sldMk cId="84535337" sldId="298"/>
            <ac:picMk id="3" creationId="{761A1E53-D1A7-4FD0-8C2D-3D609D7ED6F9}"/>
          </ac:picMkLst>
        </pc:picChg>
      </pc:sldChg>
      <pc:sldChg chg="addSp modSp mod">
        <pc:chgData name="Ari May" userId="664a3338188c8673" providerId="LiveId" clId="{53DD3A90-6197-4EFF-8849-58DDC2EC9752}" dt="2022-04-04T14:24:09.538" v="77" actId="1076"/>
        <pc:sldMkLst>
          <pc:docMk/>
          <pc:sldMk cId="784060848" sldId="313"/>
        </pc:sldMkLst>
        <pc:spChg chg="mod">
          <ac:chgData name="Ari May" userId="664a3338188c8673" providerId="LiveId" clId="{53DD3A90-6197-4EFF-8849-58DDC2EC9752}" dt="2022-04-04T14:22:22.678" v="64" actId="1076"/>
          <ac:spMkLst>
            <pc:docMk/>
            <pc:sldMk cId="784060848" sldId="313"/>
            <ac:spMk id="2" creationId="{BE3C3D6A-7354-42CA-A98E-FE2B5EF2EB3F}"/>
          </ac:spMkLst>
        </pc:spChg>
        <pc:spChg chg="add mod">
          <ac:chgData name="Ari May" userId="664a3338188c8673" providerId="LiveId" clId="{53DD3A90-6197-4EFF-8849-58DDC2EC9752}" dt="2022-04-04T14:22:31.705" v="65" actId="14100"/>
          <ac:spMkLst>
            <pc:docMk/>
            <pc:sldMk cId="784060848" sldId="313"/>
            <ac:spMk id="3" creationId="{64AA8BF4-EB36-437F-AC57-0127DE1AAB3C}"/>
          </ac:spMkLst>
        </pc:spChg>
        <pc:picChg chg="add mod">
          <ac:chgData name="Ari May" userId="664a3338188c8673" providerId="LiveId" clId="{53DD3A90-6197-4EFF-8849-58DDC2EC9752}" dt="2022-04-04T14:23:20.829" v="70" actId="1076"/>
          <ac:picMkLst>
            <pc:docMk/>
            <pc:sldMk cId="784060848" sldId="313"/>
            <ac:picMk id="4" creationId="{CB981514-CB99-40F4-B9DD-859DBA0DDF91}"/>
          </ac:picMkLst>
        </pc:picChg>
        <pc:picChg chg="add mod">
          <ac:chgData name="Ari May" userId="664a3338188c8673" providerId="LiveId" clId="{53DD3A90-6197-4EFF-8849-58DDC2EC9752}" dt="2022-04-04T14:24:09.538" v="77" actId="1076"/>
          <ac:picMkLst>
            <pc:docMk/>
            <pc:sldMk cId="784060848" sldId="313"/>
            <ac:picMk id="5" creationId="{F02B12FD-7FED-47D6-90F2-16B1B726201D}"/>
          </ac:picMkLst>
        </pc:picChg>
      </pc:sldChg>
      <pc:sldChg chg="addSp delSp modSp mod">
        <pc:chgData name="Ari May" userId="664a3338188c8673" providerId="LiveId" clId="{53DD3A90-6197-4EFF-8849-58DDC2EC9752}" dt="2022-04-04T13:08:35.355" v="24" actId="1440"/>
        <pc:sldMkLst>
          <pc:docMk/>
          <pc:sldMk cId="2420058985" sldId="314"/>
        </pc:sldMkLst>
        <pc:picChg chg="add del mod">
          <ac:chgData name="Ari May" userId="664a3338188c8673" providerId="LiveId" clId="{53DD3A90-6197-4EFF-8849-58DDC2EC9752}" dt="2022-04-04T13:07:41.281" v="17" actId="478"/>
          <ac:picMkLst>
            <pc:docMk/>
            <pc:sldMk cId="2420058985" sldId="314"/>
            <ac:picMk id="2" creationId="{4099C96F-37AA-4433-9199-09A03192F90C}"/>
          </ac:picMkLst>
        </pc:picChg>
        <pc:picChg chg="add mod">
          <ac:chgData name="Ari May" userId="664a3338188c8673" providerId="LiveId" clId="{53DD3A90-6197-4EFF-8849-58DDC2EC9752}" dt="2022-04-04T13:08:35.355" v="24" actId="1440"/>
          <ac:picMkLst>
            <pc:docMk/>
            <pc:sldMk cId="2420058985" sldId="314"/>
            <ac:picMk id="3" creationId="{3000FD91-EAFD-4F9A-84A2-7FC345437C5F}"/>
          </ac:picMkLst>
        </pc:picChg>
      </pc:sldChg>
      <pc:sldChg chg="modSp mod">
        <pc:chgData name="Ari May" userId="664a3338188c8673" providerId="LiveId" clId="{53DD3A90-6197-4EFF-8849-58DDC2EC9752}" dt="2022-04-04T16:12:46.747" v="361" actId="6549"/>
        <pc:sldMkLst>
          <pc:docMk/>
          <pc:sldMk cId="1753489810" sldId="315"/>
        </pc:sldMkLst>
        <pc:spChg chg="mod">
          <ac:chgData name="Ari May" userId="664a3338188c8673" providerId="LiveId" clId="{53DD3A90-6197-4EFF-8849-58DDC2EC9752}" dt="2022-04-04T16:12:46.747" v="361" actId="6549"/>
          <ac:spMkLst>
            <pc:docMk/>
            <pc:sldMk cId="1753489810" sldId="315"/>
            <ac:spMk id="7" creationId="{428292B4-507F-417D-8E57-1148645892A9}"/>
          </ac:spMkLst>
        </pc:spChg>
      </pc:sldChg>
      <pc:sldChg chg="addSp modSp mod">
        <pc:chgData name="Ari May" userId="664a3338188c8673" providerId="LiveId" clId="{53DD3A90-6197-4EFF-8849-58DDC2EC9752}" dt="2022-04-04T16:13:12.548" v="368" actId="14100"/>
        <pc:sldMkLst>
          <pc:docMk/>
          <pc:sldMk cId="2633927169" sldId="316"/>
        </pc:sldMkLst>
        <pc:spChg chg="mod">
          <ac:chgData name="Ari May" userId="664a3338188c8673" providerId="LiveId" clId="{53DD3A90-6197-4EFF-8849-58DDC2EC9752}" dt="2022-04-04T16:13:05.071" v="365" actId="5793"/>
          <ac:spMkLst>
            <pc:docMk/>
            <pc:sldMk cId="2633927169" sldId="316"/>
            <ac:spMk id="3" creationId="{3CE4F0FF-D56B-4917-8FB5-33397FBECA6D}"/>
          </ac:spMkLst>
        </pc:spChg>
        <pc:spChg chg="mod">
          <ac:chgData name="Ari May" userId="664a3338188c8673" providerId="LiveId" clId="{53DD3A90-6197-4EFF-8849-58DDC2EC9752}" dt="2022-04-04T16:13:12.548" v="368" actId="14100"/>
          <ac:spMkLst>
            <pc:docMk/>
            <pc:sldMk cId="2633927169" sldId="316"/>
            <ac:spMk id="4" creationId="{C3821EB3-C2EB-4F07-A76A-ACC5BF564FB8}"/>
          </ac:spMkLst>
        </pc:spChg>
        <pc:picChg chg="add mod">
          <ac:chgData name="Ari May" userId="664a3338188c8673" providerId="LiveId" clId="{53DD3A90-6197-4EFF-8849-58DDC2EC9752}" dt="2022-04-04T14:21:06.310" v="46" actId="1440"/>
          <ac:picMkLst>
            <pc:docMk/>
            <pc:sldMk cId="2633927169" sldId="316"/>
            <ac:picMk id="2" creationId="{F037B83A-C7D8-42A7-8E9D-14068EC2B416}"/>
          </ac:picMkLst>
        </pc:picChg>
      </pc:sldChg>
      <pc:sldChg chg="modSp mod">
        <pc:chgData name="Ari May" userId="664a3338188c8673" providerId="LiveId" clId="{53DD3A90-6197-4EFF-8849-58DDC2EC9752}" dt="2022-04-04T14:25:28.556" v="90" actId="1076"/>
        <pc:sldMkLst>
          <pc:docMk/>
          <pc:sldMk cId="1583839545" sldId="318"/>
        </pc:sldMkLst>
        <pc:spChg chg="mod">
          <ac:chgData name="Ari May" userId="664a3338188c8673" providerId="LiveId" clId="{53DD3A90-6197-4EFF-8849-58DDC2EC9752}" dt="2022-04-04T14:25:28.556" v="90" actId="1076"/>
          <ac:spMkLst>
            <pc:docMk/>
            <pc:sldMk cId="1583839545" sldId="318"/>
            <ac:spMk id="2" creationId="{62D8EB0E-E72E-46B8-BC7A-7077AC2A4E89}"/>
          </ac:spMkLst>
        </pc:spChg>
      </pc:sldChg>
    </pc:docChg>
  </pc:docChgLst>
  <pc:docChgLst>
    <pc:chgData name="Ari May" userId="664a3338188c8673" providerId="LiveId" clId="{3AB206C9-1EDE-447F-A634-88B02D81C8A7}"/>
    <pc:docChg chg="custSel delSld modSld">
      <pc:chgData name="Ari May" userId="664a3338188c8673" providerId="LiveId" clId="{3AB206C9-1EDE-447F-A634-88B02D81C8A7}" dt="2022-05-05T18:18:36.540" v="1354"/>
      <pc:docMkLst>
        <pc:docMk/>
      </pc:docMkLst>
      <pc:sldChg chg="addSp delSp modSp mod">
        <pc:chgData name="Ari May" userId="664a3338188c8673" providerId="LiveId" clId="{3AB206C9-1EDE-447F-A634-88B02D81C8A7}" dt="2022-05-05T18:18:36.540" v="1354"/>
        <pc:sldMkLst>
          <pc:docMk/>
          <pc:sldMk cId="3552659024" sldId="258"/>
        </pc:sldMkLst>
        <pc:spChg chg="add mod">
          <ac:chgData name="Ari May" userId="664a3338188c8673" providerId="LiveId" clId="{3AB206C9-1EDE-447F-A634-88B02D81C8A7}" dt="2022-05-02T22:09:00.214" v="210" actId="404"/>
          <ac:spMkLst>
            <pc:docMk/>
            <pc:sldMk cId="3552659024" sldId="258"/>
            <ac:spMk id="3" creationId="{9DD0B138-4168-4641-8CBE-AD19807CFCE6}"/>
          </ac:spMkLst>
        </pc:spChg>
        <pc:spChg chg="mod">
          <ac:chgData name="Ari May" userId="664a3338188c8673" providerId="LiveId" clId="{3AB206C9-1EDE-447F-A634-88B02D81C8A7}" dt="2022-05-02T22:08:56.801" v="208" actId="1076"/>
          <ac:spMkLst>
            <pc:docMk/>
            <pc:sldMk cId="3552659024" sldId="258"/>
            <ac:spMk id="12" creationId="{AA2824DB-3F1C-4D57-BC34-07D10913132E}"/>
          </ac:spMkLst>
        </pc:spChg>
        <pc:spChg chg="mod">
          <ac:chgData name="Ari May" userId="664a3338188c8673" providerId="LiveId" clId="{3AB206C9-1EDE-447F-A634-88B02D81C8A7}" dt="2022-05-05T18:18:36.540" v="1354"/>
          <ac:spMkLst>
            <pc:docMk/>
            <pc:sldMk cId="3552659024" sldId="258"/>
            <ac:spMk id="15" creationId="{93D01254-C023-48F1-B955-B9DA57DE59A0}"/>
          </ac:spMkLst>
        </pc:spChg>
        <pc:picChg chg="del">
          <ac:chgData name="Ari May" userId="664a3338188c8673" providerId="LiveId" clId="{3AB206C9-1EDE-447F-A634-88B02D81C8A7}" dt="2022-05-02T22:02:03.364" v="41" actId="478"/>
          <ac:picMkLst>
            <pc:docMk/>
            <pc:sldMk cId="3552659024" sldId="258"/>
            <ac:picMk id="2" creationId="{2DFFF53D-658A-43CC-997E-E80911EAEA86}"/>
          </ac:picMkLst>
        </pc:picChg>
        <pc:picChg chg="add mod">
          <ac:chgData name="Ari May" userId="664a3338188c8673" providerId="LiveId" clId="{3AB206C9-1EDE-447F-A634-88B02D81C8A7}" dt="2022-05-02T22:09:51.604" v="213" actId="1076"/>
          <ac:picMkLst>
            <pc:docMk/>
            <pc:sldMk cId="3552659024" sldId="258"/>
            <ac:picMk id="5" creationId="{99BB2D19-A7F4-463C-97B2-C144D88928E6}"/>
          </ac:picMkLst>
        </pc:picChg>
      </pc:sldChg>
      <pc:sldChg chg="delSp modSp mod">
        <pc:chgData name="Ari May" userId="664a3338188c8673" providerId="LiveId" clId="{3AB206C9-1EDE-447F-A634-88B02D81C8A7}" dt="2022-05-02T22:05:20.244" v="73" actId="1076"/>
        <pc:sldMkLst>
          <pc:docMk/>
          <pc:sldMk cId="1477651857" sldId="260"/>
        </pc:sldMkLst>
        <pc:spChg chg="del mod">
          <ac:chgData name="Ari May" userId="664a3338188c8673" providerId="LiveId" clId="{3AB206C9-1EDE-447F-A634-88B02D81C8A7}" dt="2022-05-02T22:04:53.183" v="44" actId="478"/>
          <ac:spMkLst>
            <pc:docMk/>
            <pc:sldMk cId="1477651857" sldId="260"/>
            <ac:spMk id="5" creationId="{E6A72F67-D86F-46FB-A2BB-6B7BF189A6B9}"/>
          </ac:spMkLst>
        </pc:spChg>
        <pc:spChg chg="del">
          <ac:chgData name="Ari May" userId="664a3338188c8673" providerId="LiveId" clId="{3AB206C9-1EDE-447F-A634-88B02D81C8A7}" dt="2022-05-02T22:04:54.968" v="45" actId="478"/>
          <ac:spMkLst>
            <pc:docMk/>
            <pc:sldMk cId="1477651857" sldId="260"/>
            <ac:spMk id="7" creationId="{09489FD7-9E68-4150-81EA-352D218F2366}"/>
          </ac:spMkLst>
        </pc:spChg>
        <pc:spChg chg="mod">
          <ac:chgData name="Ari May" userId="664a3338188c8673" providerId="LiveId" clId="{3AB206C9-1EDE-447F-A634-88B02D81C8A7}" dt="2022-05-02T22:05:20.244" v="73" actId="1076"/>
          <ac:spMkLst>
            <pc:docMk/>
            <pc:sldMk cId="1477651857" sldId="260"/>
            <ac:spMk id="8" creationId="{BD3F58B5-97AA-4D2B-94A5-6166D9F64498}"/>
          </ac:spMkLst>
        </pc:spChg>
      </pc:sldChg>
      <pc:sldChg chg="addSp delSp modSp mod">
        <pc:chgData name="Ari May" userId="664a3338188c8673" providerId="LiveId" clId="{3AB206C9-1EDE-447F-A634-88B02D81C8A7}" dt="2022-05-02T23:06:40.219" v="1317" actId="1076"/>
        <pc:sldMkLst>
          <pc:docMk/>
          <pc:sldMk cId="4254720310" sldId="262"/>
        </pc:sldMkLst>
        <pc:spChg chg="add mod">
          <ac:chgData name="Ari May" userId="664a3338188c8673" providerId="LiveId" clId="{3AB206C9-1EDE-447F-A634-88B02D81C8A7}" dt="2022-05-02T23:06:40.219" v="1317" actId="1076"/>
          <ac:spMkLst>
            <pc:docMk/>
            <pc:sldMk cId="4254720310" sldId="262"/>
            <ac:spMk id="2" creationId="{A2F97A8F-9FD9-4C28-A6E2-72345E64DBC3}"/>
          </ac:spMkLst>
        </pc:spChg>
        <pc:spChg chg="del">
          <ac:chgData name="Ari May" userId="664a3338188c8673" providerId="LiveId" clId="{3AB206C9-1EDE-447F-A634-88B02D81C8A7}" dt="2022-05-02T22:06:47.911" v="78" actId="478"/>
          <ac:spMkLst>
            <pc:docMk/>
            <pc:sldMk cId="4254720310" sldId="262"/>
            <ac:spMk id="3" creationId="{911CD8C7-D60E-4996-9D87-5D1FF9D7B9C8}"/>
          </ac:spMkLst>
        </pc:spChg>
        <pc:spChg chg="add mod">
          <ac:chgData name="Ari May" userId="664a3338188c8673" providerId="LiveId" clId="{3AB206C9-1EDE-447F-A634-88B02D81C8A7}" dt="2022-05-02T23:06:35.341" v="1315" actId="1076"/>
          <ac:spMkLst>
            <pc:docMk/>
            <pc:sldMk cId="4254720310" sldId="262"/>
            <ac:spMk id="4" creationId="{459BA86A-047A-4344-B252-445556F4B5B1}"/>
          </ac:spMkLst>
        </pc:spChg>
        <pc:spChg chg="add del mod">
          <ac:chgData name="Ari May" userId="664a3338188c8673" providerId="LiveId" clId="{3AB206C9-1EDE-447F-A634-88B02D81C8A7}" dt="2022-05-02T22:25:02.186" v="406" actId="478"/>
          <ac:spMkLst>
            <pc:docMk/>
            <pc:sldMk cId="4254720310" sldId="262"/>
            <ac:spMk id="6" creationId="{D29543A2-3026-40B0-8291-722210D96A6F}"/>
          </ac:spMkLst>
        </pc:spChg>
        <pc:spChg chg="del">
          <ac:chgData name="Ari May" userId="664a3338188c8673" providerId="LiveId" clId="{3AB206C9-1EDE-447F-A634-88B02D81C8A7}" dt="2022-05-02T22:06:46.005" v="77" actId="478"/>
          <ac:spMkLst>
            <pc:docMk/>
            <pc:sldMk cId="4254720310" sldId="262"/>
            <ac:spMk id="8" creationId="{B3D838E8-6161-4B32-8688-A0784F87897D}"/>
          </ac:spMkLst>
        </pc:spChg>
      </pc:sldChg>
      <pc:sldChg chg="delSp del mod">
        <pc:chgData name="Ari May" userId="664a3338188c8673" providerId="LiveId" clId="{3AB206C9-1EDE-447F-A634-88B02D81C8A7}" dt="2022-05-02T23:10:34.250" v="1345" actId="2696"/>
        <pc:sldMkLst>
          <pc:docMk/>
          <pc:sldMk cId="3834297798" sldId="263"/>
        </pc:sldMkLst>
        <pc:spChg chg="del">
          <ac:chgData name="Ari May" userId="664a3338188c8673" providerId="LiveId" clId="{3AB206C9-1EDE-447F-A634-88B02D81C8A7}" dt="2022-05-02T23:00:15.076" v="1163" actId="478"/>
          <ac:spMkLst>
            <pc:docMk/>
            <pc:sldMk cId="3834297798" sldId="263"/>
            <ac:spMk id="2" creationId="{DF9DDD0A-59E0-4DA5-AFA5-2EE225F2FA9F}"/>
          </ac:spMkLst>
        </pc:spChg>
        <pc:spChg chg="del">
          <ac:chgData name="Ari May" userId="664a3338188c8673" providerId="LiveId" clId="{3AB206C9-1EDE-447F-A634-88B02D81C8A7}" dt="2022-05-02T23:00:13.250" v="1162" actId="478"/>
          <ac:spMkLst>
            <pc:docMk/>
            <pc:sldMk cId="3834297798" sldId="263"/>
            <ac:spMk id="6" creationId="{0F72B562-08A5-4DA0-BB02-510D7ED03DF7}"/>
          </ac:spMkLst>
        </pc:spChg>
        <pc:picChg chg="del">
          <ac:chgData name="Ari May" userId="664a3338188c8673" providerId="LiveId" clId="{3AB206C9-1EDE-447F-A634-88B02D81C8A7}" dt="2022-05-02T23:00:16.010" v="1164" actId="478"/>
          <ac:picMkLst>
            <pc:docMk/>
            <pc:sldMk cId="3834297798" sldId="263"/>
            <ac:picMk id="5" creationId="{34DA1083-A0BD-497E-8165-7FE72F99365E}"/>
          </ac:picMkLst>
        </pc:picChg>
      </pc:sldChg>
      <pc:sldChg chg="modSp mod">
        <pc:chgData name="Ari May" userId="664a3338188c8673" providerId="LiveId" clId="{3AB206C9-1EDE-447F-A634-88B02D81C8A7}" dt="2022-05-02T23:10:52.201" v="1351" actId="20577"/>
        <pc:sldMkLst>
          <pc:docMk/>
          <pc:sldMk cId="0" sldId="274"/>
        </pc:sldMkLst>
        <pc:spChg chg="mod">
          <ac:chgData name="Ari May" userId="664a3338188c8673" providerId="LiveId" clId="{3AB206C9-1EDE-447F-A634-88B02D81C8A7}" dt="2022-05-02T23:10:52.201" v="1351" actId="20577"/>
          <ac:spMkLst>
            <pc:docMk/>
            <pc:sldMk cId="0" sldId="274"/>
            <ac:spMk id="10" creationId="{9B31237B-5353-43D2-8DC6-17B229A6EA27}"/>
          </ac:spMkLst>
        </pc:spChg>
      </pc:sldChg>
      <pc:sldChg chg="delSp del mod">
        <pc:chgData name="Ari May" userId="664a3338188c8673" providerId="LiveId" clId="{3AB206C9-1EDE-447F-A634-88B02D81C8A7}" dt="2022-05-02T23:10:39.831" v="1347" actId="2696"/>
        <pc:sldMkLst>
          <pc:docMk/>
          <pc:sldMk cId="84535337" sldId="298"/>
        </pc:sldMkLst>
        <pc:spChg chg="del">
          <ac:chgData name="Ari May" userId="664a3338188c8673" providerId="LiveId" clId="{3AB206C9-1EDE-447F-A634-88B02D81C8A7}" dt="2022-05-02T23:04:46.118" v="1282" actId="478"/>
          <ac:spMkLst>
            <pc:docMk/>
            <pc:sldMk cId="84535337" sldId="298"/>
            <ac:spMk id="4" creationId="{95F51386-9263-4ACD-AF52-E3F43A7066AF}"/>
          </ac:spMkLst>
        </pc:spChg>
        <pc:spChg chg="del">
          <ac:chgData name="Ari May" userId="664a3338188c8673" providerId="LiveId" clId="{3AB206C9-1EDE-447F-A634-88B02D81C8A7}" dt="2022-05-02T23:02:55.458" v="1239" actId="21"/>
          <ac:spMkLst>
            <pc:docMk/>
            <pc:sldMk cId="84535337" sldId="298"/>
            <ac:spMk id="10" creationId="{6A3AB5DB-FDAA-494A-A88B-CF1AF0A91FFD}"/>
          </ac:spMkLst>
        </pc:spChg>
      </pc:sldChg>
      <pc:sldChg chg="addSp modSp mod">
        <pc:chgData name="Ari May" userId="664a3338188c8673" providerId="LiveId" clId="{3AB206C9-1EDE-447F-A634-88B02D81C8A7}" dt="2022-05-02T19:11:10.971" v="9" actId="1076"/>
        <pc:sldMkLst>
          <pc:docMk/>
          <pc:sldMk cId="2564483550" sldId="308"/>
        </pc:sldMkLst>
        <pc:spChg chg="add mod">
          <ac:chgData name="Ari May" userId="664a3338188c8673" providerId="LiveId" clId="{3AB206C9-1EDE-447F-A634-88B02D81C8A7}" dt="2022-05-02T19:11:10.971" v="9" actId="1076"/>
          <ac:spMkLst>
            <pc:docMk/>
            <pc:sldMk cId="2564483550" sldId="308"/>
            <ac:spMk id="5" creationId="{DDA9112F-C382-45A8-91B9-C1BD0909FA0E}"/>
          </ac:spMkLst>
        </pc:spChg>
      </pc:sldChg>
      <pc:sldChg chg="addSp delSp modSp mod">
        <pc:chgData name="Ari May" userId="664a3338188c8673" providerId="LiveId" clId="{3AB206C9-1EDE-447F-A634-88B02D81C8A7}" dt="2022-05-02T23:05:22.410" v="1308" actId="404"/>
        <pc:sldMkLst>
          <pc:docMk/>
          <pc:sldMk cId="784060848" sldId="313"/>
        </pc:sldMkLst>
        <pc:spChg chg="del mod">
          <ac:chgData name="Ari May" userId="664a3338188c8673" providerId="LiveId" clId="{3AB206C9-1EDE-447F-A634-88B02D81C8A7}" dt="2022-05-02T23:00:07.762" v="1161" actId="478"/>
          <ac:spMkLst>
            <pc:docMk/>
            <pc:sldMk cId="784060848" sldId="313"/>
            <ac:spMk id="6" creationId="{6692CACB-2C83-4C27-9EC2-0DDA169343D0}"/>
          </ac:spMkLst>
        </pc:spChg>
        <pc:spChg chg="add mod">
          <ac:chgData name="Ari May" userId="664a3338188c8673" providerId="LiveId" clId="{3AB206C9-1EDE-447F-A634-88B02D81C8A7}" dt="2022-05-02T23:05:22.410" v="1308" actId="404"/>
          <ac:spMkLst>
            <pc:docMk/>
            <pc:sldMk cId="784060848" sldId="313"/>
            <ac:spMk id="7" creationId="{B9FC9641-7345-4E0F-B11A-189EFFA07D9B}"/>
          </ac:spMkLst>
        </pc:spChg>
        <pc:spChg chg="del">
          <ac:chgData name="Ari May" userId="664a3338188c8673" providerId="LiveId" clId="{3AB206C9-1EDE-447F-A634-88B02D81C8A7}" dt="2022-05-02T23:00:04.327" v="1159" actId="478"/>
          <ac:spMkLst>
            <pc:docMk/>
            <pc:sldMk cId="784060848" sldId="313"/>
            <ac:spMk id="8" creationId="{BFB6A66E-E214-4DF3-A7AE-E01E2054B53C}"/>
          </ac:spMkLst>
        </pc:spChg>
        <pc:spChg chg="add mod">
          <ac:chgData name="Ari May" userId="664a3338188c8673" providerId="LiveId" clId="{3AB206C9-1EDE-447F-A634-88B02D81C8A7}" dt="2022-05-02T23:03:11.438" v="1242" actId="1076"/>
          <ac:spMkLst>
            <pc:docMk/>
            <pc:sldMk cId="784060848" sldId="313"/>
            <ac:spMk id="9" creationId="{5D9A36D6-B0FB-481E-B5BE-9B3AF751ED00}"/>
          </ac:spMkLst>
        </pc:spChg>
      </pc:sldChg>
      <pc:sldChg chg="addSp delSp modSp mod">
        <pc:chgData name="Ari May" userId="664a3338188c8673" providerId="LiveId" clId="{3AB206C9-1EDE-447F-A634-88B02D81C8A7}" dt="2022-05-02T23:09:18.399" v="1334" actId="1440"/>
        <pc:sldMkLst>
          <pc:docMk/>
          <pc:sldMk cId="2420058985" sldId="314"/>
        </pc:sldMkLst>
        <pc:spChg chg="del">
          <ac:chgData name="Ari May" userId="664a3338188c8673" providerId="LiveId" clId="{3AB206C9-1EDE-447F-A634-88B02D81C8A7}" dt="2022-05-02T22:06:38.955" v="74" actId="478"/>
          <ac:spMkLst>
            <pc:docMk/>
            <pc:sldMk cId="2420058985" sldId="314"/>
            <ac:spMk id="2" creationId="{79A1BCCA-11EE-4058-BBD5-F5CF6A840F23}"/>
          </ac:spMkLst>
        </pc:spChg>
        <pc:spChg chg="add mod">
          <ac:chgData name="Ari May" userId="664a3338188c8673" providerId="LiveId" clId="{3AB206C9-1EDE-447F-A634-88B02D81C8A7}" dt="2022-05-02T22:12:18.746" v="318" actId="403"/>
          <ac:spMkLst>
            <pc:docMk/>
            <pc:sldMk cId="2420058985" sldId="314"/>
            <ac:spMk id="3" creationId="{16C3AFEB-CD93-4228-A7C6-D3FD92C77386}"/>
          </ac:spMkLst>
        </pc:spChg>
        <pc:spChg chg="add mod">
          <ac:chgData name="Ari May" userId="664a3338188c8673" providerId="LiveId" clId="{3AB206C9-1EDE-447F-A634-88B02D81C8A7}" dt="2022-05-02T22:14:23.287" v="345" actId="1076"/>
          <ac:spMkLst>
            <pc:docMk/>
            <pc:sldMk cId="2420058985" sldId="314"/>
            <ac:spMk id="5" creationId="{60501697-D1E7-4039-8C7D-959C6441BD9A}"/>
          </ac:spMkLst>
        </pc:spChg>
        <pc:spChg chg="add mod">
          <ac:chgData name="Ari May" userId="664a3338188c8673" providerId="LiveId" clId="{3AB206C9-1EDE-447F-A634-88B02D81C8A7}" dt="2022-05-02T22:14:20.875" v="344" actId="1076"/>
          <ac:spMkLst>
            <pc:docMk/>
            <pc:sldMk cId="2420058985" sldId="314"/>
            <ac:spMk id="8" creationId="{BD703EA0-1818-436B-AB4E-843F1BF17DC0}"/>
          </ac:spMkLst>
        </pc:spChg>
        <pc:spChg chg="del">
          <ac:chgData name="Ari May" userId="664a3338188c8673" providerId="LiveId" clId="{3AB206C9-1EDE-447F-A634-88B02D81C8A7}" dt="2022-05-02T22:06:41.986" v="76" actId="478"/>
          <ac:spMkLst>
            <pc:docMk/>
            <pc:sldMk cId="2420058985" sldId="314"/>
            <ac:spMk id="12" creationId="{C0000612-49F1-42D3-A538-E7029C04A708}"/>
          </ac:spMkLst>
        </pc:spChg>
        <pc:picChg chg="del">
          <ac:chgData name="Ari May" userId="664a3338188c8673" providerId="LiveId" clId="{3AB206C9-1EDE-447F-A634-88B02D81C8A7}" dt="2022-05-02T22:06:40.056" v="75" actId="478"/>
          <ac:picMkLst>
            <pc:docMk/>
            <pc:sldMk cId="2420058985" sldId="314"/>
            <ac:picMk id="4" creationId="{57F6C790-6CFD-4CC6-A0C6-FCD7F9AD5C80}"/>
          </ac:picMkLst>
        </pc:picChg>
        <pc:picChg chg="add del mod">
          <ac:chgData name="Ari May" userId="664a3338188c8673" providerId="LiveId" clId="{3AB206C9-1EDE-447F-A634-88B02D81C8A7}" dt="2022-05-02T23:09:10.326" v="1331" actId="478"/>
          <ac:picMkLst>
            <pc:docMk/>
            <pc:sldMk cId="2420058985" sldId="314"/>
            <ac:picMk id="6" creationId="{4DF1ADBD-ADAB-4F92-B1FC-EB011FCA47DD}"/>
          </ac:picMkLst>
        </pc:picChg>
        <pc:picChg chg="add del mod">
          <ac:chgData name="Ari May" userId="664a3338188c8673" providerId="LiveId" clId="{3AB206C9-1EDE-447F-A634-88B02D81C8A7}" dt="2022-05-02T23:07:28.049" v="1324" actId="478"/>
          <ac:picMkLst>
            <pc:docMk/>
            <pc:sldMk cId="2420058985" sldId="314"/>
            <ac:picMk id="7" creationId="{9720AE04-7158-4479-AA8E-0CB9A9D8EFB6}"/>
          </ac:picMkLst>
        </pc:picChg>
        <pc:picChg chg="add mod">
          <ac:chgData name="Ari May" userId="664a3338188c8673" providerId="LiveId" clId="{3AB206C9-1EDE-447F-A634-88B02D81C8A7}" dt="2022-05-02T23:07:31.802" v="1326" actId="1440"/>
          <ac:picMkLst>
            <pc:docMk/>
            <pc:sldMk cId="2420058985" sldId="314"/>
            <ac:picMk id="10" creationId="{97714EA6-047E-42E0-885A-84C97E67F361}"/>
          </ac:picMkLst>
        </pc:picChg>
        <pc:picChg chg="add mod">
          <ac:chgData name="Ari May" userId="664a3338188c8673" providerId="LiveId" clId="{3AB206C9-1EDE-447F-A634-88B02D81C8A7}" dt="2022-05-02T23:09:18.399" v="1334" actId="1440"/>
          <ac:picMkLst>
            <pc:docMk/>
            <pc:sldMk cId="2420058985" sldId="314"/>
            <ac:picMk id="11" creationId="{C764B107-DE69-474F-AB1C-4FCC8E3EF178}"/>
          </ac:picMkLst>
        </pc:picChg>
      </pc:sldChg>
      <pc:sldChg chg="addSp delSp modSp mod">
        <pc:chgData name="Ari May" userId="664a3338188c8673" providerId="LiveId" clId="{3AB206C9-1EDE-447F-A634-88B02D81C8A7}" dt="2022-05-02T23:01:57.478" v="1230" actId="6549"/>
        <pc:sldMkLst>
          <pc:docMk/>
          <pc:sldMk cId="1753489810" sldId="315"/>
        </pc:sldMkLst>
        <pc:spChg chg="del">
          <ac:chgData name="Ari May" userId="664a3338188c8673" providerId="LiveId" clId="{3AB206C9-1EDE-447F-A634-88B02D81C8A7}" dt="2022-05-02T22:33:51.966" v="708" actId="478"/>
          <ac:spMkLst>
            <pc:docMk/>
            <pc:sldMk cId="1753489810" sldId="315"/>
            <ac:spMk id="2" creationId="{CE7356E7-F78E-4B83-A45F-0E252D641C42}"/>
          </ac:spMkLst>
        </pc:spChg>
        <pc:spChg chg="add mod">
          <ac:chgData name="Ari May" userId="664a3338188c8673" providerId="LiveId" clId="{3AB206C9-1EDE-447F-A634-88B02D81C8A7}" dt="2022-05-02T23:01:57.478" v="1230" actId="6549"/>
          <ac:spMkLst>
            <pc:docMk/>
            <pc:sldMk cId="1753489810" sldId="315"/>
            <ac:spMk id="3" creationId="{45823CDF-0899-4465-BCAC-FC498678015C}"/>
          </ac:spMkLst>
        </pc:spChg>
        <pc:spChg chg="add del mod">
          <ac:chgData name="Ari May" userId="664a3338188c8673" providerId="LiveId" clId="{3AB206C9-1EDE-447F-A634-88B02D81C8A7}" dt="2022-05-02T22:35:05.736" v="728"/>
          <ac:spMkLst>
            <pc:docMk/>
            <pc:sldMk cId="1753489810" sldId="315"/>
            <ac:spMk id="6" creationId="{DC415441-3BA6-4B82-9DA5-0AB9D2CA8C3A}"/>
          </ac:spMkLst>
        </pc:spChg>
        <pc:spChg chg="add mod">
          <ac:chgData name="Ari May" userId="664a3338188c8673" providerId="LiveId" clId="{3AB206C9-1EDE-447F-A634-88B02D81C8A7}" dt="2022-05-02T23:01:15.954" v="1193" actId="403"/>
          <ac:spMkLst>
            <pc:docMk/>
            <pc:sldMk cId="1753489810" sldId="315"/>
            <ac:spMk id="7" creationId="{B3A96230-8C4B-4215-B824-F69B04A99EFB}"/>
          </ac:spMkLst>
        </pc:spChg>
        <pc:spChg chg="del">
          <ac:chgData name="Ari May" userId="664a3338188c8673" providerId="LiveId" clId="{3AB206C9-1EDE-447F-A634-88B02D81C8A7}" dt="2022-05-02T22:33:50.039" v="707" actId="478"/>
          <ac:spMkLst>
            <pc:docMk/>
            <pc:sldMk cId="1753489810" sldId="315"/>
            <ac:spMk id="11" creationId="{4E3ACB5F-FB48-4B02-9DC3-CDF976576055}"/>
          </ac:spMkLst>
        </pc:spChg>
      </pc:sldChg>
      <pc:sldChg chg="addSp delSp modSp mod">
        <pc:chgData name="Ari May" userId="664a3338188c8673" providerId="LiveId" clId="{3AB206C9-1EDE-447F-A634-88B02D81C8A7}" dt="2022-05-02T23:02:20.478" v="1237" actId="20577"/>
        <pc:sldMkLst>
          <pc:docMk/>
          <pc:sldMk cId="2633927169" sldId="316"/>
        </pc:sldMkLst>
        <pc:spChg chg="del">
          <ac:chgData name="Ari May" userId="664a3338188c8673" providerId="LiveId" clId="{3AB206C9-1EDE-447F-A634-88B02D81C8A7}" dt="2022-05-02T23:00:00.232" v="1157" actId="478"/>
          <ac:spMkLst>
            <pc:docMk/>
            <pc:sldMk cId="2633927169" sldId="316"/>
            <ac:spMk id="5" creationId="{6AB7AB92-E9EE-4402-9573-28F1FCCF934E}"/>
          </ac:spMkLst>
        </pc:spChg>
        <pc:spChg chg="del">
          <ac:chgData name="Ari May" userId="664a3338188c8673" providerId="LiveId" clId="{3AB206C9-1EDE-447F-A634-88B02D81C8A7}" dt="2022-05-02T22:59:57.585" v="1156" actId="478"/>
          <ac:spMkLst>
            <pc:docMk/>
            <pc:sldMk cId="2633927169" sldId="316"/>
            <ac:spMk id="8" creationId="{F3A7AF4B-84A3-438B-97BB-ED7BF43CDD1B}"/>
          </ac:spMkLst>
        </pc:spChg>
        <pc:spChg chg="add mod">
          <ac:chgData name="Ari May" userId="664a3338188c8673" providerId="LiveId" clId="{3AB206C9-1EDE-447F-A634-88B02D81C8A7}" dt="2022-05-02T23:02:20.478" v="1237" actId="20577"/>
          <ac:spMkLst>
            <pc:docMk/>
            <pc:sldMk cId="2633927169" sldId="316"/>
            <ac:spMk id="10" creationId="{848E1664-C426-48C1-987D-6CB5EB89F0CC}"/>
          </ac:spMkLst>
        </pc:spChg>
        <pc:spChg chg="add mod">
          <ac:chgData name="Ari May" userId="664a3338188c8673" providerId="LiveId" clId="{3AB206C9-1EDE-447F-A634-88B02D81C8A7}" dt="2022-05-02T23:01:21.204" v="1195" actId="403"/>
          <ac:spMkLst>
            <pc:docMk/>
            <pc:sldMk cId="2633927169" sldId="316"/>
            <ac:spMk id="11" creationId="{F28818BA-6A48-4971-A6F5-B0695D3513A8}"/>
          </ac:spMkLst>
        </pc:spChg>
        <pc:picChg chg="del">
          <ac:chgData name="Ari May" userId="664a3338188c8673" providerId="LiveId" clId="{3AB206C9-1EDE-447F-A634-88B02D81C8A7}" dt="2022-05-02T23:00:01.240" v="1158" actId="478"/>
          <ac:picMkLst>
            <pc:docMk/>
            <pc:sldMk cId="2633927169" sldId="316"/>
            <ac:picMk id="6" creationId="{A1A6BAF6-85C5-42CB-BAF0-7339F38A3394}"/>
          </ac:picMkLst>
        </pc:picChg>
      </pc:sldChg>
      <pc:sldChg chg="delSp del mod">
        <pc:chgData name="Ari May" userId="664a3338188c8673" providerId="LiveId" clId="{3AB206C9-1EDE-447F-A634-88B02D81C8A7}" dt="2022-05-02T23:10:36.940" v="1346" actId="2696"/>
        <pc:sldMkLst>
          <pc:docMk/>
          <pc:sldMk cId="1583839545" sldId="318"/>
        </pc:sldMkLst>
        <pc:spChg chg="del">
          <ac:chgData name="Ari May" userId="664a3338188c8673" providerId="LiveId" clId="{3AB206C9-1EDE-447F-A634-88B02D81C8A7}" dt="2022-05-02T23:00:21.251" v="1166" actId="478"/>
          <ac:spMkLst>
            <pc:docMk/>
            <pc:sldMk cId="1583839545" sldId="318"/>
            <ac:spMk id="6" creationId="{3973D45E-86D7-4EBD-AEB7-EF1956B1A790}"/>
          </ac:spMkLst>
        </pc:spChg>
        <pc:spChg chg="del">
          <ac:chgData name="Ari May" userId="664a3338188c8673" providerId="LiveId" clId="{3AB206C9-1EDE-447F-A634-88B02D81C8A7}" dt="2022-05-02T23:00:19.178" v="1165" actId="478"/>
          <ac:spMkLst>
            <pc:docMk/>
            <pc:sldMk cId="1583839545" sldId="318"/>
            <ac:spMk id="10" creationId="{E8605E0E-EC3A-4CD6-A9F6-4F3886395B4F}"/>
          </ac:spMkLst>
        </pc:spChg>
        <pc:picChg chg="del">
          <ac:chgData name="Ari May" userId="664a3338188c8673" providerId="LiveId" clId="{3AB206C9-1EDE-447F-A634-88B02D81C8A7}" dt="2022-05-02T23:00:22.327" v="1167" actId="478"/>
          <ac:picMkLst>
            <pc:docMk/>
            <pc:sldMk cId="1583839545" sldId="318"/>
            <ac:picMk id="3" creationId="{0BB5D70F-D85E-4502-A6A6-840E15BE9023}"/>
          </ac:picMkLst>
        </pc:picChg>
        <pc:picChg chg="del">
          <ac:chgData name="Ari May" userId="664a3338188c8673" providerId="LiveId" clId="{3AB206C9-1EDE-447F-A634-88B02D81C8A7}" dt="2022-05-02T23:00:23.271" v="1168" actId="478"/>
          <ac:picMkLst>
            <pc:docMk/>
            <pc:sldMk cId="1583839545" sldId="318"/>
            <ac:picMk id="4" creationId="{948B302A-3A03-4295-9C01-F841A21F77A0}"/>
          </ac:picMkLst>
        </pc:picChg>
        <pc:picChg chg="del">
          <ac:chgData name="Ari May" userId="664a3338188c8673" providerId="LiveId" clId="{3AB206C9-1EDE-447F-A634-88B02D81C8A7}" dt="2022-05-02T23:00:24.232" v="1169" actId="478"/>
          <ac:picMkLst>
            <pc:docMk/>
            <pc:sldMk cId="1583839545" sldId="318"/>
            <ac:picMk id="5" creationId="{DC48340D-85DF-4044-9525-E26A7132D337}"/>
          </ac:picMkLst>
        </pc:picChg>
      </pc:sldChg>
      <pc:sldChg chg="addSp delSp modSp mod">
        <pc:chgData name="Ari May" userId="664a3338188c8673" providerId="LiveId" clId="{3AB206C9-1EDE-447F-A634-88B02D81C8A7}" dt="2022-05-02T23:10:11.267" v="1344" actId="1440"/>
        <pc:sldMkLst>
          <pc:docMk/>
          <pc:sldMk cId="3958168694" sldId="319"/>
        </pc:sldMkLst>
        <pc:spChg chg="del">
          <ac:chgData name="Ari May" userId="664a3338188c8673" providerId="LiveId" clId="{3AB206C9-1EDE-447F-A634-88B02D81C8A7}" dt="2022-05-02T22:28:43.209" v="523" actId="478"/>
          <ac:spMkLst>
            <pc:docMk/>
            <pc:sldMk cId="3958168694" sldId="319"/>
            <ac:spMk id="2" creationId="{76BC2B3F-FE5E-479F-9056-425F801EE389}"/>
          </ac:spMkLst>
        </pc:spChg>
        <pc:spChg chg="add mod">
          <ac:chgData name="Ari May" userId="664a3338188c8673" providerId="LiveId" clId="{3AB206C9-1EDE-447F-A634-88B02D81C8A7}" dt="2022-05-02T23:09:58.016" v="1341" actId="404"/>
          <ac:spMkLst>
            <pc:docMk/>
            <pc:sldMk cId="3958168694" sldId="319"/>
            <ac:spMk id="3" creationId="{88669ECA-E035-4BDE-BDD5-82B490C1EECF}"/>
          </ac:spMkLst>
        </pc:spChg>
        <pc:spChg chg="del mod">
          <ac:chgData name="Ari May" userId="664a3338188c8673" providerId="LiveId" clId="{3AB206C9-1EDE-447F-A634-88B02D81C8A7}" dt="2022-05-02T22:28:51.829" v="526" actId="478"/>
          <ac:spMkLst>
            <pc:docMk/>
            <pc:sldMk cId="3958168694" sldId="319"/>
            <ac:spMk id="6" creationId="{F834C5F6-24C9-48CC-9CAA-BF3D5A1B84AB}"/>
          </ac:spMkLst>
        </pc:spChg>
        <pc:spChg chg="add mod">
          <ac:chgData name="Ari May" userId="664a3338188c8673" providerId="LiveId" clId="{3AB206C9-1EDE-447F-A634-88B02D81C8A7}" dt="2022-05-02T22:29:36.309" v="596" actId="1076"/>
          <ac:spMkLst>
            <pc:docMk/>
            <pc:sldMk cId="3958168694" sldId="319"/>
            <ac:spMk id="7" creationId="{7977CC2D-0DB5-48BE-80E5-153711B706EC}"/>
          </ac:spMkLst>
        </pc:spChg>
        <pc:picChg chg="del">
          <ac:chgData name="Ari May" userId="664a3338188c8673" providerId="LiveId" clId="{3AB206C9-1EDE-447F-A634-88B02D81C8A7}" dt="2022-05-02T22:28:44.208" v="524" actId="478"/>
          <ac:picMkLst>
            <pc:docMk/>
            <pc:sldMk cId="3958168694" sldId="319"/>
            <ac:picMk id="4" creationId="{7A40CE9F-754E-42B9-AA7D-7759B61A51BA}"/>
          </ac:picMkLst>
        </pc:picChg>
        <pc:picChg chg="add mod">
          <ac:chgData name="Ari May" userId="664a3338188c8673" providerId="LiveId" clId="{3AB206C9-1EDE-447F-A634-88B02D81C8A7}" dt="2022-05-02T23:10:11.267" v="1344" actId="1440"/>
          <ac:picMkLst>
            <pc:docMk/>
            <pc:sldMk cId="3958168694" sldId="319"/>
            <ac:picMk id="5" creationId="{25E71727-B0CE-4CAF-89D3-FE58E44F78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7B32-193E-4B4F-805C-4432ED1E92A7}" type="datetimeFigureOut">
              <a:rPr lang="en-JM" smtClean="0"/>
              <a:t>5/5/2022</a:t>
            </a:fld>
            <a:endParaRPr lang="en-J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8749-B747-42A6-AD92-C0543583994C}" type="slidenum">
              <a:rPr lang="en-JM" smtClean="0"/>
              <a:t>‹#›</a:t>
            </a:fld>
            <a:endParaRPr lang="en-JM" dirty="0"/>
          </a:p>
        </p:txBody>
      </p:sp>
    </p:spTree>
    <p:extLst>
      <p:ext uri="{BB962C8B-B14F-4D97-AF65-F5344CB8AC3E}">
        <p14:creationId xmlns:p14="http://schemas.microsoft.com/office/powerpoint/2010/main" val="25635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6</a:t>
            </a:fld>
            <a:endParaRPr lang="en-JM" dirty="0"/>
          </a:p>
        </p:txBody>
      </p:sp>
    </p:spTree>
    <p:extLst>
      <p:ext uri="{BB962C8B-B14F-4D97-AF65-F5344CB8AC3E}">
        <p14:creationId xmlns:p14="http://schemas.microsoft.com/office/powerpoint/2010/main" val="8906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7</a:t>
            </a:fld>
            <a:endParaRPr lang="en-JM" dirty="0"/>
          </a:p>
        </p:txBody>
      </p:sp>
    </p:spTree>
    <p:extLst>
      <p:ext uri="{BB962C8B-B14F-4D97-AF65-F5344CB8AC3E}">
        <p14:creationId xmlns:p14="http://schemas.microsoft.com/office/powerpoint/2010/main" val="169831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8</a:t>
            </a:fld>
            <a:endParaRPr lang="en-JM" dirty="0"/>
          </a:p>
        </p:txBody>
      </p:sp>
    </p:spTree>
    <p:extLst>
      <p:ext uri="{BB962C8B-B14F-4D97-AF65-F5344CB8AC3E}">
        <p14:creationId xmlns:p14="http://schemas.microsoft.com/office/powerpoint/2010/main" val="215791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9</a:t>
            </a:fld>
            <a:endParaRPr lang="en-JM" dirty="0"/>
          </a:p>
        </p:txBody>
      </p:sp>
    </p:spTree>
    <p:extLst>
      <p:ext uri="{BB962C8B-B14F-4D97-AF65-F5344CB8AC3E}">
        <p14:creationId xmlns:p14="http://schemas.microsoft.com/office/powerpoint/2010/main" val="102151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10</a:t>
            </a:fld>
            <a:endParaRPr lang="en-JM" dirty="0"/>
          </a:p>
        </p:txBody>
      </p:sp>
    </p:spTree>
    <p:extLst>
      <p:ext uri="{BB962C8B-B14F-4D97-AF65-F5344CB8AC3E}">
        <p14:creationId xmlns:p14="http://schemas.microsoft.com/office/powerpoint/2010/main" val="400989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8749-B747-42A6-AD92-C0543583994C}" type="slidenum">
              <a:rPr lang="en-JM" smtClean="0"/>
              <a:t>11</a:t>
            </a:fld>
            <a:endParaRPr lang="en-JM" dirty="0"/>
          </a:p>
        </p:txBody>
      </p:sp>
    </p:spTree>
    <p:extLst>
      <p:ext uri="{BB962C8B-B14F-4D97-AF65-F5344CB8AC3E}">
        <p14:creationId xmlns:p14="http://schemas.microsoft.com/office/powerpoint/2010/main" val="39938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AE6C-9AC8-4494-B6F4-FF2F395A1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M"/>
          </a:p>
        </p:txBody>
      </p:sp>
      <p:sp>
        <p:nvSpPr>
          <p:cNvPr id="3" name="Subtitle 2">
            <a:extLst>
              <a:ext uri="{FF2B5EF4-FFF2-40B4-BE49-F238E27FC236}">
                <a16:creationId xmlns:a16="http://schemas.microsoft.com/office/drawing/2014/main" id="{B09C53F0-2C59-406C-8D88-543269FD1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M"/>
          </a:p>
        </p:txBody>
      </p:sp>
      <p:sp>
        <p:nvSpPr>
          <p:cNvPr id="4" name="Date Placeholder 3">
            <a:extLst>
              <a:ext uri="{FF2B5EF4-FFF2-40B4-BE49-F238E27FC236}">
                <a16:creationId xmlns:a16="http://schemas.microsoft.com/office/drawing/2014/main" id="{115DE4CA-EA1F-45C3-9F22-5D5C57F70B0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70DB1C1D-4AA6-4460-A6E1-701935A6DC41}"/>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797A1ADB-4CAC-41FE-8E18-44945C1CF349}"/>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9841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BBE3-132F-44EA-8777-3ED5341BF497}"/>
              </a:ext>
            </a:extLst>
          </p:cNvPr>
          <p:cNvSpPr>
            <a:spLocks noGrp="1"/>
          </p:cNvSpPr>
          <p:nvPr>
            <p:ph type="title"/>
          </p:nvPr>
        </p:nvSpPr>
        <p:spPr/>
        <p:txBody>
          <a:bodyPr/>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E60CDBC3-7880-4158-9945-5A15E13B3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0319E7EE-B068-485A-94E4-7931499E8AFD}"/>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D4928907-AE5B-482D-98FF-8A7A6C3FC510}"/>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28E48C26-A74C-46D9-8BAD-4BDDF7EC7108}"/>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70632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7E724-6B0F-429C-97AA-63B5FB444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84A2B5F8-FEB7-44F9-9EEC-4D1BE3E70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22BD00D6-6D3E-4DDB-8C9C-85CE3B55308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DFA3B44B-EC62-461C-8995-8157D3374DED}"/>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5C4BAEA3-5271-4990-9796-7363B5A8879D}"/>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68352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obj">
  <p:cSld name="1_Title Only">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4270665" y="675749"/>
            <a:ext cx="3650668" cy="7721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9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70894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4270665" y="675749"/>
            <a:ext cx="3650668" cy="7721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9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8" name="Google Shape;18;p19"/>
          <p:cNvSpPr txBox="1">
            <a:spLocks noGrp="1"/>
          </p:cNvSpPr>
          <p:nvPr>
            <p:ph type="body" idx="1"/>
          </p:nvPr>
        </p:nvSpPr>
        <p:spPr>
          <a:xfrm>
            <a:off x="974140" y="3177093"/>
            <a:ext cx="10243718" cy="23418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rgbClr val="303D4A"/>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pPr lvl="0"/>
            <a:r>
              <a:rPr lang="en-US"/>
              <a:t>Click to edit Master text styles</a:t>
            </a:r>
          </a:p>
        </p:txBody>
      </p:sp>
      <p:sp>
        <p:nvSpPr>
          <p:cNvPr id="19" name="Google Shape;19;p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414324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AC9A-256B-4935-AED9-597F98E9A2F4}"/>
              </a:ext>
            </a:extLst>
          </p:cNvPr>
          <p:cNvSpPr>
            <a:spLocks noGrp="1"/>
          </p:cNvSpPr>
          <p:nvPr>
            <p:ph type="title"/>
          </p:nvPr>
        </p:nvSpPr>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CBAFAC7C-3765-4123-9992-F75D14E80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5EDFA2E9-7607-4373-A588-18BE0FC8FFBC}"/>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BC534A51-6B64-4B45-B744-3689DD4A366D}"/>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4228491C-02A5-4ADE-A30E-8B5B39DE075D}"/>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54881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644E-75D0-4CCB-9AEC-30B740700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M"/>
          </a:p>
        </p:txBody>
      </p:sp>
      <p:sp>
        <p:nvSpPr>
          <p:cNvPr id="3" name="Text Placeholder 2">
            <a:extLst>
              <a:ext uri="{FF2B5EF4-FFF2-40B4-BE49-F238E27FC236}">
                <a16:creationId xmlns:a16="http://schemas.microsoft.com/office/drawing/2014/main" id="{C30EAED3-0C09-460A-97DB-4EEC171CE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18446-EB30-454D-A957-58EF268A3693}"/>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143D62C6-A122-4177-B8D4-5EA718158DC7}"/>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CF5A92FA-AB4A-4EE8-A542-B0837327E4B9}"/>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78135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BC2D-D75F-44AA-86FE-DAED2FBEEE4B}"/>
              </a:ext>
            </a:extLst>
          </p:cNvPr>
          <p:cNvSpPr>
            <a:spLocks noGrp="1"/>
          </p:cNvSpPr>
          <p:nvPr>
            <p:ph type="title"/>
          </p:nvPr>
        </p:nvSpPr>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66806636-48F8-4FD5-AA5A-2A12B7CE2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a:extLst>
              <a:ext uri="{FF2B5EF4-FFF2-40B4-BE49-F238E27FC236}">
                <a16:creationId xmlns:a16="http://schemas.microsoft.com/office/drawing/2014/main" id="{F94A0CA8-5C28-4A80-9973-56855E94C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a:extLst>
              <a:ext uri="{FF2B5EF4-FFF2-40B4-BE49-F238E27FC236}">
                <a16:creationId xmlns:a16="http://schemas.microsoft.com/office/drawing/2014/main" id="{BF7B4FAF-A73B-4ADF-8D4D-E055D530E79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79E58C61-BDD9-4849-99B6-F7F1F829BE1E}"/>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E3A4BC78-551E-4989-9B2C-77F6999F6D02}"/>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101791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2228-102A-400F-93E5-1D6BD3AD574D}"/>
              </a:ext>
            </a:extLst>
          </p:cNvPr>
          <p:cNvSpPr>
            <a:spLocks noGrp="1"/>
          </p:cNvSpPr>
          <p:nvPr>
            <p:ph type="title"/>
          </p:nvPr>
        </p:nvSpPr>
        <p:spPr>
          <a:xfrm>
            <a:off x="839788" y="365125"/>
            <a:ext cx="10515600" cy="1325563"/>
          </a:xfrm>
        </p:spPr>
        <p:txBody>
          <a:bodyPr/>
          <a:lstStyle/>
          <a:p>
            <a:r>
              <a:rPr lang="en-US"/>
              <a:t>Click to edit Master title style</a:t>
            </a:r>
            <a:endParaRPr lang="en-JM"/>
          </a:p>
        </p:txBody>
      </p:sp>
      <p:sp>
        <p:nvSpPr>
          <p:cNvPr id="3" name="Text Placeholder 2">
            <a:extLst>
              <a:ext uri="{FF2B5EF4-FFF2-40B4-BE49-F238E27FC236}">
                <a16:creationId xmlns:a16="http://schemas.microsoft.com/office/drawing/2014/main" id="{F7565A21-69F4-4CE9-9AC7-2FB47DD3B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9A2FD-016F-44FD-8486-B61BCE50C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a:extLst>
              <a:ext uri="{FF2B5EF4-FFF2-40B4-BE49-F238E27FC236}">
                <a16:creationId xmlns:a16="http://schemas.microsoft.com/office/drawing/2014/main" id="{CE4FEF18-8519-43C0-AA7E-283E1DE74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00F9E5-5180-4D7C-BB98-34708DA91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Date Placeholder 6">
            <a:extLst>
              <a:ext uri="{FF2B5EF4-FFF2-40B4-BE49-F238E27FC236}">
                <a16:creationId xmlns:a16="http://schemas.microsoft.com/office/drawing/2014/main" id="{B3804178-D655-4C3A-A93F-EDDC84580988}"/>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8" name="Footer Placeholder 7">
            <a:extLst>
              <a:ext uri="{FF2B5EF4-FFF2-40B4-BE49-F238E27FC236}">
                <a16:creationId xmlns:a16="http://schemas.microsoft.com/office/drawing/2014/main" id="{9514B680-51B2-4E67-8470-5D8E79222875}"/>
              </a:ext>
            </a:extLst>
          </p:cNvPr>
          <p:cNvSpPr>
            <a:spLocks noGrp="1"/>
          </p:cNvSpPr>
          <p:nvPr>
            <p:ph type="ftr" sz="quarter" idx="11"/>
          </p:nvPr>
        </p:nvSpPr>
        <p:spPr/>
        <p:txBody>
          <a:bodyPr/>
          <a:lstStyle/>
          <a:p>
            <a:endParaRPr lang="en-JM" dirty="0"/>
          </a:p>
        </p:txBody>
      </p:sp>
      <p:sp>
        <p:nvSpPr>
          <p:cNvPr id="9" name="Slide Number Placeholder 8">
            <a:extLst>
              <a:ext uri="{FF2B5EF4-FFF2-40B4-BE49-F238E27FC236}">
                <a16:creationId xmlns:a16="http://schemas.microsoft.com/office/drawing/2014/main" id="{2BD8B1A5-30DD-4DC5-A84C-D99FF4ADF114}"/>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40592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A24D-D6A8-4AB2-8E84-5D2B91AEC083}"/>
              </a:ext>
            </a:extLst>
          </p:cNvPr>
          <p:cNvSpPr>
            <a:spLocks noGrp="1"/>
          </p:cNvSpPr>
          <p:nvPr>
            <p:ph type="title"/>
          </p:nvPr>
        </p:nvSpPr>
        <p:spPr/>
        <p:txBody>
          <a:bodyPr/>
          <a:lstStyle/>
          <a:p>
            <a:r>
              <a:rPr lang="en-US"/>
              <a:t>Click to edit Master title style</a:t>
            </a:r>
            <a:endParaRPr lang="en-JM"/>
          </a:p>
        </p:txBody>
      </p:sp>
      <p:sp>
        <p:nvSpPr>
          <p:cNvPr id="3" name="Date Placeholder 2">
            <a:extLst>
              <a:ext uri="{FF2B5EF4-FFF2-40B4-BE49-F238E27FC236}">
                <a16:creationId xmlns:a16="http://schemas.microsoft.com/office/drawing/2014/main" id="{A16D5DEC-9E73-4798-AF9A-024E5A669F4F}"/>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4" name="Footer Placeholder 3">
            <a:extLst>
              <a:ext uri="{FF2B5EF4-FFF2-40B4-BE49-F238E27FC236}">
                <a16:creationId xmlns:a16="http://schemas.microsoft.com/office/drawing/2014/main" id="{A99C08A5-FC46-46DF-80E5-27F6A45EA4B0}"/>
              </a:ext>
            </a:extLst>
          </p:cNvPr>
          <p:cNvSpPr>
            <a:spLocks noGrp="1"/>
          </p:cNvSpPr>
          <p:nvPr>
            <p:ph type="ftr" sz="quarter" idx="11"/>
          </p:nvPr>
        </p:nvSpPr>
        <p:spPr/>
        <p:txBody>
          <a:bodyPr/>
          <a:lstStyle/>
          <a:p>
            <a:endParaRPr lang="en-JM" dirty="0"/>
          </a:p>
        </p:txBody>
      </p:sp>
      <p:sp>
        <p:nvSpPr>
          <p:cNvPr id="5" name="Slide Number Placeholder 4">
            <a:extLst>
              <a:ext uri="{FF2B5EF4-FFF2-40B4-BE49-F238E27FC236}">
                <a16:creationId xmlns:a16="http://schemas.microsoft.com/office/drawing/2014/main" id="{8A30E516-8400-4543-9D1E-3472BC87E921}"/>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27431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37E8C-82D6-41DC-832E-EE37B793150C}"/>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3" name="Footer Placeholder 2">
            <a:extLst>
              <a:ext uri="{FF2B5EF4-FFF2-40B4-BE49-F238E27FC236}">
                <a16:creationId xmlns:a16="http://schemas.microsoft.com/office/drawing/2014/main" id="{D181C909-8C7F-4383-8C03-D5EFA21F6299}"/>
              </a:ext>
            </a:extLst>
          </p:cNvPr>
          <p:cNvSpPr>
            <a:spLocks noGrp="1"/>
          </p:cNvSpPr>
          <p:nvPr>
            <p:ph type="ftr" sz="quarter" idx="11"/>
          </p:nvPr>
        </p:nvSpPr>
        <p:spPr/>
        <p:txBody>
          <a:bodyPr/>
          <a:lstStyle/>
          <a:p>
            <a:endParaRPr lang="en-JM" dirty="0"/>
          </a:p>
        </p:txBody>
      </p:sp>
      <p:sp>
        <p:nvSpPr>
          <p:cNvPr id="4" name="Slide Number Placeholder 3">
            <a:extLst>
              <a:ext uri="{FF2B5EF4-FFF2-40B4-BE49-F238E27FC236}">
                <a16:creationId xmlns:a16="http://schemas.microsoft.com/office/drawing/2014/main" id="{17583487-C3FF-4A1D-95EA-231429F4E19A}"/>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3796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EACA-C2F8-4C6E-8623-3837FB82D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M"/>
          </a:p>
        </p:txBody>
      </p:sp>
      <p:sp>
        <p:nvSpPr>
          <p:cNvPr id="3" name="Content Placeholder 2">
            <a:extLst>
              <a:ext uri="{FF2B5EF4-FFF2-40B4-BE49-F238E27FC236}">
                <a16:creationId xmlns:a16="http://schemas.microsoft.com/office/drawing/2014/main" id="{1CCA13ED-A28C-45AC-A437-5158F67A4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a:extLst>
              <a:ext uri="{FF2B5EF4-FFF2-40B4-BE49-F238E27FC236}">
                <a16:creationId xmlns:a16="http://schemas.microsoft.com/office/drawing/2014/main" id="{F338DB22-B100-4E27-B6C9-188C1A7CC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D17F8-BDA3-43D3-803C-BD24AFEDBE83}"/>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1A5FA200-4A0F-48D2-B8D0-BCDF9AB29200}"/>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79296DCF-BE5F-47B3-A8FA-F945BEE2029E}"/>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70992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E9B1-9B71-446B-995C-98A7CF5669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M"/>
          </a:p>
        </p:txBody>
      </p:sp>
      <p:sp>
        <p:nvSpPr>
          <p:cNvPr id="3" name="Picture Placeholder 2">
            <a:extLst>
              <a:ext uri="{FF2B5EF4-FFF2-40B4-BE49-F238E27FC236}">
                <a16:creationId xmlns:a16="http://schemas.microsoft.com/office/drawing/2014/main" id="{1078D592-AD11-4AC8-BF63-677C281A5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JM" dirty="0"/>
          </a:p>
        </p:txBody>
      </p:sp>
      <p:sp>
        <p:nvSpPr>
          <p:cNvPr id="4" name="Text Placeholder 3">
            <a:extLst>
              <a:ext uri="{FF2B5EF4-FFF2-40B4-BE49-F238E27FC236}">
                <a16:creationId xmlns:a16="http://schemas.microsoft.com/office/drawing/2014/main" id="{6CE1EFF4-79AE-4AAF-ACE0-C741D8DB4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74CF9-64FC-4825-BE87-B9843A59E872}"/>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F9417564-220F-4E4B-9B36-8CD9A2F22489}"/>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76A83EA5-B9F8-4642-B9D4-4D9D440FFC8C}"/>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54567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46B92-57D7-4268-8B9D-F466EDCB2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a:extLst>
              <a:ext uri="{FF2B5EF4-FFF2-40B4-BE49-F238E27FC236}">
                <a16:creationId xmlns:a16="http://schemas.microsoft.com/office/drawing/2014/main" id="{35EA063F-8120-42AF-B103-07245F89A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1281D045-1156-4587-AE22-2AF4CA73F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4EBDCCDE-29B1-4022-B4BF-E77A0E566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dirty="0"/>
          </a:p>
        </p:txBody>
      </p:sp>
      <p:sp>
        <p:nvSpPr>
          <p:cNvPr id="6" name="Slide Number Placeholder 5">
            <a:extLst>
              <a:ext uri="{FF2B5EF4-FFF2-40B4-BE49-F238E27FC236}">
                <a16:creationId xmlns:a16="http://schemas.microsoft.com/office/drawing/2014/main" id="{5A404764-1ACC-426C-B73A-FFE1CE178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B91DE-3074-45F6-A1C6-D61C0DB10BFB}" type="slidenum">
              <a:rPr lang="en-JM" smtClean="0"/>
              <a:t>‹#›</a:t>
            </a:fld>
            <a:endParaRPr lang="en-JM" dirty="0"/>
          </a:p>
        </p:txBody>
      </p:sp>
    </p:spTree>
    <p:extLst>
      <p:ext uri="{BB962C8B-B14F-4D97-AF65-F5344CB8AC3E}">
        <p14:creationId xmlns:p14="http://schemas.microsoft.com/office/powerpoint/2010/main" val="103287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A2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9CAF-BCB8-41AA-A900-0302391BE2F7}"/>
              </a:ext>
            </a:extLst>
          </p:cNvPr>
          <p:cNvSpPr>
            <a:spLocks noGrp="1"/>
          </p:cNvSpPr>
          <p:nvPr>
            <p:ph type="ctrTitle"/>
          </p:nvPr>
        </p:nvSpPr>
        <p:spPr>
          <a:xfrm>
            <a:off x="2727158" y="2071427"/>
            <a:ext cx="8914382" cy="2387600"/>
          </a:xfrm>
          <a:noFill/>
        </p:spPr>
        <p:txBody>
          <a:bodyPr>
            <a:noAutofit/>
          </a:bodyPr>
          <a:lstStyle/>
          <a:p>
            <a:pPr algn="r"/>
            <a:br>
              <a:rPr lang="en-JM" sz="4000" dirty="0"/>
            </a:br>
            <a:r>
              <a:rPr lang="en-JM" sz="6600" dirty="0">
                <a:solidFill>
                  <a:srgbClr val="053D57"/>
                </a:solidFill>
                <a:latin typeface="Algerian" panose="04020705040A02060702" pitchFamily="82" charset="0"/>
              </a:rPr>
              <a:t>Too much a one thing good fi nothing</a:t>
            </a:r>
            <a:endParaRPr lang="en-JM" sz="4000" dirty="0">
              <a:solidFill>
                <a:srgbClr val="053D57"/>
              </a:solidFill>
              <a:latin typeface="Algerian" panose="04020705040A02060702" pitchFamily="82" charset="0"/>
            </a:endParaRPr>
          </a:p>
        </p:txBody>
      </p:sp>
      <p:sp>
        <p:nvSpPr>
          <p:cNvPr id="9" name="TextBox 8">
            <a:extLst>
              <a:ext uri="{FF2B5EF4-FFF2-40B4-BE49-F238E27FC236}">
                <a16:creationId xmlns:a16="http://schemas.microsoft.com/office/drawing/2014/main" id="{953DA570-62C6-419E-B12A-BB1CC64457AC}"/>
              </a:ext>
            </a:extLst>
          </p:cNvPr>
          <p:cNvSpPr txBox="1"/>
          <p:nvPr/>
        </p:nvSpPr>
        <p:spPr>
          <a:xfrm>
            <a:off x="129105" y="6488668"/>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01</a:t>
            </a:r>
          </a:p>
        </p:txBody>
      </p:sp>
      <p:cxnSp>
        <p:nvCxnSpPr>
          <p:cNvPr id="13" name="Straight Connector 12">
            <a:extLst>
              <a:ext uri="{FF2B5EF4-FFF2-40B4-BE49-F238E27FC236}">
                <a16:creationId xmlns:a16="http://schemas.microsoft.com/office/drawing/2014/main" id="{8F354C8F-E5A8-47B8-B337-ECB0735B318D}"/>
              </a:ext>
            </a:extLst>
          </p:cNvPr>
          <p:cNvCxnSpPr>
            <a:cxnSpLocks/>
          </p:cNvCxnSpPr>
          <p:nvPr/>
        </p:nvCxnSpPr>
        <p:spPr>
          <a:xfrm>
            <a:off x="4503761" y="4694830"/>
            <a:ext cx="7141970" cy="0"/>
          </a:xfrm>
          <a:prstGeom prst="line">
            <a:avLst/>
          </a:prstGeom>
          <a:ln>
            <a:solidFill>
              <a:srgbClr val="053D57"/>
            </a:solidFill>
          </a:ln>
        </p:spPr>
        <p:style>
          <a:lnRef idx="1">
            <a:schemeClr val="accent1"/>
          </a:lnRef>
          <a:fillRef idx="0">
            <a:schemeClr val="accent1"/>
          </a:fillRef>
          <a:effectRef idx="0">
            <a:schemeClr val="accent1"/>
          </a:effectRef>
          <a:fontRef idx="minor">
            <a:schemeClr val="tx1"/>
          </a:fontRef>
        </p:style>
      </p:cxnSp>
      <p:sp>
        <p:nvSpPr>
          <p:cNvPr id="24" name="Google Shape;54;p1">
            <a:extLst>
              <a:ext uri="{FF2B5EF4-FFF2-40B4-BE49-F238E27FC236}">
                <a16:creationId xmlns:a16="http://schemas.microsoft.com/office/drawing/2014/main" id="{8FBA95CE-630D-456D-BB4E-249C0C1DA18A}"/>
              </a:ext>
            </a:extLst>
          </p:cNvPr>
          <p:cNvSpPr txBox="1"/>
          <p:nvPr/>
        </p:nvSpPr>
        <p:spPr>
          <a:xfrm>
            <a:off x="-44366" y="1736735"/>
            <a:ext cx="2459400" cy="6693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b="1" dirty="0">
                <a:solidFill>
                  <a:srgbClr val="053D57"/>
                </a:solidFill>
              </a:rPr>
              <a:t>Improving Household Nutrition Security</a:t>
            </a:r>
            <a:br>
              <a:rPr lang="en-US" sz="1050" b="1" dirty="0">
                <a:solidFill>
                  <a:srgbClr val="053D57"/>
                </a:solidFill>
              </a:rPr>
            </a:br>
            <a:r>
              <a:rPr lang="en-US" sz="1050" b="1" dirty="0">
                <a:solidFill>
                  <a:srgbClr val="053D57"/>
                </a:solidFill>
              </a:rPr>
              <a:t> and Public Health in CARICOM</a:t>
            </a:r>
            <a:endParaRPr sz="1050" b="1" dirty="0">
              <a:solidFill>
                <a:srgbClr val="053D57"/>
              </a:solidFill>
            </a:endParaRPr>
          </a:p>
          <a:p>
            <a:pPr marL="0" lvl="0" indent="0" algn="l" rtl="0">
              <a:spcBef>
                <a:spcPts val="0"/>
              </a:spcBef>
              <a:spcAft>
                <a:spcPts val="0"/>
              </a:spcAft>
              <a:buNone/>
            </a:pPr>
            <a:endParaRPr sz="1050" dirty="0">
              <a:solidFill>
                <a:schemeClr val="bg1"/>
              </a:solidFill>
            </a:endParaRPr>
          </a:p>
        </p:txBody>
      </p:sp>
      <p:pic>
        <p:nvPicPr>
          <p:cNvPr id="10" name="Google Shape;43;p1">
            <a:extLst>
              <a:ext uri="{FF2B5EF4-FFF2-40B4-BE49-F238E27FC236}">
                <a16:creationId xmlns:a16="http://schemas.microsoft.com/office/drawing/2014/main" id="{817753D6-90E0-4D6B-84BF-74C9EE8F9A05}"/>
              </a:ext>
            </a:extLst>
          </p:cNvPr>
          <p:cNvPicPr preferRelativeResize="0"/>
          <p:nvPr/>
        </p:nvPicPr>
        <p:blipFill rotWithShape="1">
          <a:blip r:embed="rId2">
            <a:alphaModFix/>
          </a:blip>
          <a:srcRect/>
          <a:stretch/>
        </p:blipFill>
        <p:spPr>
          <a:xfrm>
            <a:off x="543057" y="150627"/>
            <a:ext cx="1131163" cy="1532352"/>
          </a:xfrm>
          <a:prstGeom prst="rect">
            <a:avLst/>
          </a:prstGeom>
          <a:noFill/>
          <a:ln>
            <a:noFill/>
          </a:ln>
        </p:spPr>
      </p:pic>
      <p:pic>
        <p:nvPicPr>
          <p:cNvPr id="4" name="Picture 3">
            <a:extLst>
              <a:ext uri="{FF2B5EF4-FFF2-40B4-BE49-F238E27FC236}">
                <a16:creationId xmlns:a16="http://schemas.microsoft.com/office/drawing/2014/main" id="{FB2F6C92-9BB9-4C6F-8676-6F960CE9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46" y="238195"/>
            <a:ext cx="1623997" cy="1323256"/>
          </a:xfrm>
          <a:prstGeom prst="rect">
            <a:avLst/>
          </a:prstGeom>
        </p:spPr>
      </p:pic>
      <p:pic>
        <p:nvPicPr>
          <p:cNvPr id="3" name="Picture 2">
            <a:extLst>
              <a:ext uri="{FF2B5EF4-FFF2-40B4-BE49-F238E27FC236}">
                <a16:creationId xmlns:a16="http://schemas.microsoft.com/office/drawing/2014/main" id="{0F2BC085-B311-4939-8E66-2E69C109A52A}"/>
              </a:ext>
            </a:extLst>
          </p:cNvPr>
          <p:cNvPicPr>
            <a:picLocks noChangeAspect="1"/>
          </p:cNvPicPr>
          <p:nvPr/>
        </p:nvPicPr>
        <p:blipFill>
          <a:blip r:embed="rId4"/>
          <a:stretch>
            <a:fillRect/>
          </a:stretch>
        </p:blipFill>
        <p:spPr>
          <a:xfrm>
            <a:off x="460111" y="2614858"/>
            <a:ext cx="3164098" cy="3170195"/>
          </a:xfrm>
          <a:prstGeom prst="rect">
            <a:avLst/>
          </a:prstGeom>
        </p:spPr>
      </p:pic>
      <p:sp>
        <p:nvSpPr>
          <p:cNvPr id="11" name="TextBox 10">
            <a:extLst>
              <a:ext uri="{FF2B5EF4-FFF2-40B4-BE49-F238E27FC236}">
                <a16:creationId xmlns:a16="http://schemas.microsoft.com/office/drawing/2014/main" id="{AE226B9D-3CFA-4595-ADD6-173A071537D2}"/>
              </a:ext>
            </a:extLst>
          </p:cNvPr>
          <p:cNvSpPr txBox="1"/>
          <p:nvPr/>
        </p:nvSpPr>
        <p:spPr>
          <a:xfrm>
            <a:off x="4713826" y="4793719"/>
            <a:ext cx="6230679" cy="400110"/>
          </a:xfrm>
          <a:prstGeom prst="rect">
            <a:avLst/>
          </a:prstGeom>
          <a:noFill/>
        </p:spPr>
        <p:txBody>
          <a:bodyPr wrap="square" rtlCol="0">
            <a:spAutoFit/>
          </a:bodyPr>
          <a:lstStyle/>
          <a:p>
            <a:r>
              <a:rPr lang="en-JM" sz="2000" dirty="0">
                <a:solidFill>
                  <a:srgbClr val="053D57"/>
                </a:solidFill>
                <a:latin typeface="Amasis MT Pro" panose="02040504050005020304" pitchFamily="18" charset="0"/>
              </a:rPr>
              <a:t>Scripture Reading: </a:t>
            </a:r>
            <a:r>
              <a:rPr lang="en-US" sz="1800" dirty="0">
                <a:solidFill>
                  <a:srgbClr val="053D57"/>
                </a:solidFill>
                <a:effectLst/>
                <a:latin typeface="Amasis MT Pro" panose="02040504050005020304" pitchFamily="18" charset="0"/>
                <a:ea typeface="Calibri" panose="020F0502020204030204" pitchFamily="34" charset="0"/>
                <a:cs typeface="Arial" panose="020B0604020202020204" pitchFamily="34" charset="0"/>
              </a:rPr>
              <a:t>Proverbs 25:16; Proverbs 23:20-21</a:t>
            </a:r>
            <a:endParaRPr lang="en-JM" sz="2000" dirty="0">
              <a:solidFill>
                <a:srgbClr val="053D57"/>
              </a:solidFill>
              <a:latin typeface="Amasis MT Pro" panose="02040504050005020304" pitchFamily="18" charset="0"/>
            </a:endParaRPr>
          </a:p>
        </p:txBody>
      </p:sp>
      <p:sp>
        <p:nvSpPr>
          <p:cNvPr id="5" name="TextBox 4">
            <a:extLst>
              <a:ext uri="{FF2B5EF4-FFF2-40B4-BE49-F238E27FC236}">
                <a16:creationId xmlns:a16="http://schemas.microsoft.com/office/drawing/2014/main" id="{DDA9112F-C382-45A8-91B9-C1BD0909FA0E}"/>
              </a:ext>
            </a:extLst>
          </p:cNvPr>
          <p:cNvSpPr txBox="1"/>
          <p:nvPr/>
        </p:nvSpPr>
        <p:spPr>
          <a:xfrm>
            <a:off x="4503761" y="4325498"/>
            <a:ext cx="1869440" cy="369332"/>
          </a:xfrm>
          <a:prstGeom prst="rect">
            <a:avLst/>
          </a:prstGeom>
          <a:noFill/>
        </p:spPr>
        <p:txBody>
          <a:bodyPr wrap="square" rtlCol="0">
            <a:spAutoFit/>
          </a:bodyPr>
          <a:lstStyle/>
          <a:p>
            <a:r>
              <a:rPr lang="en-JM" dirty="0">
                <a:solidFill>
                  <a:srgbClr val="053D57"/>
                </a:solidFill>
                <a:latin typeface="Amasis MT Pro" panose="02040504050005020304" pitchFamily="18" charset="0"/>
              </a:rPr>
              <a:t>Part 2</a:t>
            </a:r>
          </a:p>
        </p:txBody>
      </p:sp>
    </p:spTree>
    <p:extLst>
      <p:ext uri="{BB962C8B-B14F-4D97-AF65-F5344CB8AC3E}">
        <p14:creationId xmlns:p14="http://schemas.microsoft.com/office/powerpoint/2010/main" val="256448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10</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10" name="TextBox 9">
            <a:extLst>
              <a:ext uri="{FF2B5EF4-FFF2-40B4-BE49-F238E27FC236}">
                <a16:creationId xmlns:a16="http://schemas.microsoft.com/office/drawing/2014/main" id="{848E1664-C426-48C1-987D-6CB5EB89F0CC}"/>
              </a:ext>
            </a:extLst>
          </p:cNvPr>
          <p:cNvSpPr txBox="1"/>
          <p:nvPr/>
        </p:nvSpPr>
        <p:spPr>
          <a:xfrm>
            <a:off x="423838" y="1905506"/>
            <a:ext cx="11344323" cy="3416320"/>
          </a:xfrm>
          <a:prstGeom prst="rect">
            <a:avLst/>
          </a:prstGeom>
          <a:noFill/>
        </p:spPr>
        <p:txBody>
          <a:bodyPr wrap="square">
            <a:spAutoFit/>
          </a:bodyPr>
          <a:lstStyle/>
          <a:p>
            <a:pPr marL="342900" indent="-342900">
              <a:buFontTx/>
              <a:buAutoNum type="arabicPeriod"/>
            </a:pPr>
            <a:endParaRPr lang="en-JM" sz="24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endParaRPr>
          </a:p>
          <a:p>
            <a:r>
              <a:rPr lang="en-JM" sz="2400" dirty="0">
                <a:solidFill>
                  <a:schemeClr val="bg1"/>
                </a:solidFill>
                <a:latin typeface="Amasis MT Pro" panose="02040504050005020304" pitchFamily="18" charset="0"/>
                <a:ea typeface="Calibri" panose="020F0502020204030204" pitchFamily="34" charset="0"/>
                <a:cs typeface="Times New Roman" panose="02020603050405020304" pitchFamily="18" charset="0"/>
              </a:rPr>
              <a:t>3. Having</a:t>
            </a:r>
            <a:r>
              <a:rPr lang="en-JM" sz="24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 a meal is a time to share with and think about your loved ones.  Gluttony and overfeeding defeat the purpose of a meal because you are being pre-occupied with only yourself  and your desires.</a:t>
            </a:r>
          </a:p>
          <a:p>
            <a:pPr marL="342900" indent="-342900">
              <a:buFontTx/>
              <a:buAutoNum type="arabicPeriod"/>
            </a:pPr>
            <a:endParaRPr lang="en-JM" sz="24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endParaRPr>
          </a:p>
          <a:p>
            <a:pPr marL="342900" indent="-342900">
              <a:buFontTx/>
              <a:buAutoNum type="arabicPeriod"/>
            </a:pPr>
            <a:endParaRPr lang="en-JM" sz="24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endParaRPr>
          </a:p>
          <a:p>
            <a:r>
              <a:rPr lang="en-JM" sz="24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4. Loss of control which results in gluttony and drunkenness can cause deterioration of self-management and one’s sense of self. It is important to have control, even with the foods that you love. </a:t>
            </a:r>
            <a:endParaRPr lang="en-JM" sz="2400" dirty="0">
              <a:solidFill>
                <a:schemeClr val="bg1"/>
              </a:solidFill>
              <a:latin typeface="Amasis MT Pro" panose="02040504050005020304" pitchFamily="18" charset="0"/>
            </a:endParaRPr>
          </a:p>
        </p:txBody>
      </p:sp>
      <p:sp>
        <p:nvSpPr>
          <p:cNvPr id="11" name="TextBox 10">
            <a:extLst>
              <a:ext uri="{FF2B5EF4-FFF2-40B4-BE49-F238E27FC236}">
                <a16:creationId xmlns:a16="http://schemas.microsoft.com/office/drawing/2014/main" id="{F28818BA-6A48-4971-A6F5-B0695D3513A8}"/>
              </a:ext>
            </a:extLst>
          </p:cNvPr>
          <p:cNvSpPr txBox="1"/>
          <p:nvPr/>
        </p:nvSpPr>
        <p:spPr>
          <a:xfrm>
            <a:off x="1311659" y="434008"/>
            <a:ext cx="10338497" cy="1112612"/>
          </a:xfrm>
          <a:prstGeom prst="rect">
            <a:avLst/>
          </a:prstGeom>
          <a:noFill/>
        </p:spPr>
        <p:txBody>
          <a:bodyPr wrap="square" rtlCol="0">
            <a:spAutoFit/>
          </a:bodyPr>
          <a:lstStyle/>
          <a:p>
            <a:pPr algn="ctr">
              <a:lnSpc>
                <a:spcPct val="107000"/>
              </a:lnSpc>
              <a:spcAft>
                <a:spcPts val="800"/>
              </a:spcAft>
            </a:pPr>
            <a:r>
              <a:rPr lang="en-JM" sz="3200" b="1" dirty="0">
                <a:solidFill>
                  <a:schemeClr val="bg1"/>
                </a:solidFill>
                <a:latin typeface="Amasis MT Pro" panose="02040504050005020304" pitchFamily="18" charset="0"/>
                <a:ea typeface="Calibri" panose="020F0502020204030204" pitchFamily="34" charset="0"/>
                <a:cs typeface="Times New Roman" panose="02020603050405020304" pitchFamily="18" charset="0"/>
              </a:rPr>
              <a:t>R</a:t>
            </a:r>
            <a:r>
              <a:rPr lang="en-JM" sz="3200" b="1"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easons to Manage our Portions and Remain in Control of Ourselves cont’d</a:t>
            </a:r>
          </a:p>
        </p:txBody>
      </p:sp>
    </p:spTree>
    <p:extLst>
      <p:ext uri="{BB962C8B-B14F-4D97-AF65-F5344CB8AC3E}">
        <p14:creationId xmlns:p14="http://schemas.microsoft.com/office/powerpoint/2010/main" val="263392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393092" y="272656"/>
            <a:ext cx="1131163" cy="1532352"/>
          </a:xfrm>
          <a:prstGeom prst="rect">
            <a:avLst/>
          </a:prstGeom>
          <a:noFill/>
          <a:ln>
            <a:noFill/>
          </a:ln>
        </p:spPr>
      </p:pic>
      <p:sp>
        <p:nvSpPr>
          <p:cNvPr id="11" name="TextBox 10">
            <a:extLst>
              <a:ext uri="{FF2B5EF4-FFF2-40B4-BE49-F238E27FC236}">
                <a16:creationId xmlns:a16="http://schemas.microsoft.com/office/drawing/2014/main" id="{F8F12433-83F6-465E-B56A-249DB5F15EC0}"/>
              </a:ext>
            </a:extLst>
          </p:cNvPr>
          <p:cNvSpPr txBox="1"/>
          <p:nvPr/>
        </p:nvSpPr>
        <p:spPr>
          <a:xfrm>
            <a:off x="145411" y="6441743"/>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11</a:t>
            </a:r>
          </a:p>
        </p:txBody>
      </p:sp>
      <p:sp>
        <p:nvSpPr>
          <p:cNvPr id="7" name="TextBox 6">
            <a:extLst>
              <a:ext uri="{FF2B5EF4-FFF2-40B4-BE49-F238E27FC236}">
                <a16:creationId xmlns:a16="http://schemas.microsoft.com/office/drawing/2014/main" id="{B9FC9641-7345-4E0F-B11A-189EFFA07D9B}"/>
              </a:ext>
            </a:extLst>
          </p:cNvPr>
          <p:cNvSpPr txBox="1"/>
          <p:nvPr/>
        </p:nvSpPr>
        <p:spPr>
          <a:xfrm>
            <a:off x="552042" y="2215712"/>
            <a:ext cx="10739120" cy="3939668"/>
          </a:xfrm>
          <a:prstGeom prst="rect">
            <a:avLst/>
          </a:prstGeom>
          <a:noFill/>
        </p:spPr>
        <p:txBody>
          <a:bodyPr wrap="square">
            <a:spAutoFit/>
          </a:bodyPr>
          <a:lstStyle/>
          <a:p>
            <a:pPr>
              <a:lnSpc>
                <a:spcPct val="107000"/>
              </a:lnSpc>
              <a:spcAft>
                <a:spcPts val="800"/>
              </a:spcAft>
            </a:pPr>
            <a:r>
              <a:rPr lang="en-JM" sz="32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Food is best enjoyed in small portions. Your body will do its best to process small portions; it will nourish you and not harm you. If you consume less, you are leaving some to share with others. </a:t>
            </a:r>
          </a:p>
          <a:p>
            <a:pPr>
              <a:lnSpc>
                <a:spcPct val="107000"/>
              </a:lnSpc>
              <a:spcAft>
                <a:spcPts val="800"/>
              </a:spcAft>
            </a:pPr>
            <a:endParaRPr lang="en-JM" sz="14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JM" sz="3200" b="1"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Manage your portions, it can save your life.</a:t>
            </a:r>
          </a:p>
          <a:p>
            <a:pPr>
              <a:lnSpc>
                <a:spcPct val="107000"/>
              </a:lnSpc>
              <a:spcAft>
                <a:spcPts val="800"/>
              </a:spcAft>
            </a:pPr>
            <a:endParaRPr lang="en-JM" sz="1200" b="1" dirty="0">
              <a:solidFill>
                <a:srgbClr val="053D57"/>
              </a:solidFill>
              <a:latin typeface="Amasis MT Pro" panose="020405040500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JM" sz="2000" b="1"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Amen.</a:t>
            </a:r>
            <a:endParaRPr lang="en-JM" b="1"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p:txBody>
      </p:sp>
      <p:sp>
        <p:nvSpPr>
          <p:cNvPr id="9" name="Text Placeholder 2">
            <a:extLst>
              <a:ext uri="{FF2B5EF4-FFF2-40B4-BE49-F238E27FC236}">
                <a16:creationId xmlns:a16="http://schemas.microsoft.com/office/drawing/2014/main" id="{5D9A36D6-B0FB-481E-B5BE-9B3AF751ED00}"/>
              </a:ext>
            </a:extLst>
          </p:cNvPr>
          <p:cNvSpPr txBox="1">
            <a:spLocks/>
          </p:cNvSpPr>
          <p:nvPr/>
        </p:nvSpPr>
        <p:spPr>
          <a:xfrm>
            <a:off x="2009496" y="788122"/>
            <a:ext cx="8173008" cy="823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Conclusion</a:t>
            </a:r>
          </a:p>
        </p:txBody>
      </p:sp>
    </p:spTree>
    <p:extLst>
      <p:ext uri="{BB962C8B-B14F-4D97-AF65-F5344CB8AC3E}">
        <p14:creationId xmlns:p14="http://schemas.microsoft.com/office/powerpoint/2010/main" val="78406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p:nvPr/>
        </p:nvSpPr>
        <p:spPr>
          <a:xfrm>
            <a:off x="0" y="0"/>
            <a:ext cx="12192000" cy="1943100"/>
          </a:xfrm>
          <a:prstGeom prst="rect">
            <a:avLst/>
          </a:prstGeom>
          <a:solidFill>
            <a:srgbClr val="053D57"/>
          </a:solidFill>
          <a:ln>
            <a:solidFill>
              <a:srgbClr val="053D57"/>
            </a:solid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dirty="0">
              <a:solidFill>
                <a:srgbClr val="053D57"/>
              </a:solidFill>
              <a:latin typeface="Calibri"/>
              <a:ea typeface="Calibri"/>
              <a:cs typeface="Calibri"/>
              <a:sym typeface="Calibri"/>
            </a:endParaRPr>
          </a:p>
        </p:txBody>
      </p:sp>
      <p:sp>
        <p:nvSpPr>
          <p:cNvPr id="253" name="Google Shape;253;p15"/>
          <p:cNvSpPr txBox="1">
            <a:spLocks noGrp="1"/>
          </p:cNvSpPr>
          <p:nvPr>
            <p:ph type="title"/>
          </p:nvPr>
        </p:nvSpPr>
        <p:spPr>
          <a:xfrm>
            <a:off x="3438029" y="370176"/>
            <a:ext cx="5096400" cy="7671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dirty="0"/>
              <a:t>Our Partners</a:t>
            </a:r>
            <a:endParaRPr dirty="0"/>
          </a:p>
        </p:txBody>
      </p:sp>
      <p:pic>
        <p:nvPicPr>
          <p:cNvPr id="254" name="Google Shape;254;p15"/>
          <p:cNvPicPr preferRelativeResize="0"/>
          <p:nvPr/>
        </p:nvPicPr>
        <p:blipFill rotWithShape="1">
          <a:blip r:embed="rId3">
            <a:alphaModFix/>
          </a:blip>
          <a:srcRect/>
          <a:stretch/>
        </p:blipFill>
        <p:spPr>
          <a:xfrm>
            <a:off x="10776524" y="2758575"/>
            <a:ext cx="1290750" cy="1147875"/>
          </a:xfrm>
          <a:prstGeom prst="rect">
            <a:avLst/>
          </a:prstGeom>
          <a:noFill/>
          <a:ln>
            <a:noFill/>
          </a:ln>
        </p:spPr>
      </p:pic>
      <p:pic>
        <p:nvPicPr>
          <p:cNvPr id="255" name="Google Shape;255;p15"/>
          <p:cNvPicPr preferRelativeResize="0"/>
          <p:nvPr/>
        </p:nvPicPr>
        <p:blipFill rotWithShape="1">
          <a:blip r:embed="rId4">
            <a:alphaModFix/>
          </a:blip>
          <a:srcRect/>
          <a:stretch/>
        </p:blipFill>
        <p:spPr>
          <a:xfrm>
            <a:off x="489926" y="2174461"/>
            <a:ext cx="1149250" cy="1987616"/>
          </a:xfrm>
          <a:prstGeom prst="rect">
            <a:avLst/>
          </a:prstGeom>
          <a:noFill/>
          <a:ln>
            <a:noFill/>
          </a:ln>
        </p:spPr>
      </p:pic>
      <p:pic>
        <p:nvPicPr>
          <p:cNvPr id="256" name="Google Shape;256;p15"/>
          <p:cNvPicPr preferRelativeResize="0"/>
          <p:nvPr/>
        </p:nvPicPr>
        <p:blipFill rotWithShape="1">
          <a:blip r:embed="rId5">
            <a:alphaModFix/>
          </a:blip>
          <a:srcRect/>
          <a:stretch/>
        </p:blipFill>
        <p:spPr>
          <a:xfrm>
            <a:off x="7878139" y="3008577"/>
            <a:ext cx="2406398" cy="647875"/>
          </a:xfrm>
          <a:prstGeom prst="rect">
            <a:avLst/>
          </a:prstGeom>
          <a:noFill/>
          <a:ln>
            <a:noFill/>
          </a:ln>
        </p:spPr>
      </p:pic>
      <p:pic>
        <p:nvPicPr>
          <p:cNvPr id="257" name="Google Shape;257;p15"/>
          <p:cNvPicPr preferRelativeResize="0"/>
          <p:nvPr/>
        </p:nvPicPr>
        <p:blipFill rotWithShape="1">
          <a:blip r:embed="rId6">
            <a:alphaModFix/>
          </a:blip>
          <a:srcRect/>
          <a:stretch/>
        </p:blipFill>
        <p:spPr>
          <a:xfrm>
            <a:off x="3720599" y="4408373"/>
            <a:ext cx="4200775" cy="1816103"/>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2824903" y="2893356"/>
            <a:ext cx="4200775" cy="878331"/>
          </a:xfrm>
          <a:prstGeom prst="rect">
            <a:avLst/>
          </a:prstGeom>
          <a:noFill/>
          <a:ln>
            <a:noFill/>
          </a:ln>
        </p:spPr>
      </p:pic>
      <p:sp>
        <p:nvSpPr>
          <p:cNvPr id="259" name="Google Shape;259;p15"/>
          <p:cNvSpPr txBox="1"/>
          <p:nvPr/>
        </p:nvSpPr>
        <p:spPr>
          <a:xfrm>
            <a:off x="2903871" y="1131651"/>
            <a:ext cx="60375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dirty="0">
                <a:solidFill>
                  <a:schemeClr val="lt1"/>
                </a:solidFill>
              </a:rPr>
              <a:t>Improving Household Nutrition Security and Public Health in CARICOM</a:t>
            </a:r>
            <a:endParaRPr sz="1800" dirty="0">
              <a:solidFill>
                <a:schemeClr val="lt1"/>
              </a:solidFill>
            </a:endParaRPr>
          </a:p>
        </p:txBody>
      </p:sp>
      <p:sp>
        <p:nvSpPr>
          <p:cNvPr id="10" name="TextBox 9">
            <a:extLst>
              <a:ext uri="{FF2B5EF4-FFF2-40B4-BE49-F238E27FC236}">
                <a16:creationId xmlns:a16="http://schemas.microsoft.com/office/drawing/2014/main" id="{9B31237B-5353-43D2-8DC6-17B229A6EA27}"/>
              </a:ext>
            </a:extLst>
          </p:cNvPr>
          <p:cNvSpPr txBox="1"/>
          <p:nvPr/>
        </p:nvSpPr>
        <p:spPr>
          <a:xfrm>
            <a:off x="165353" y="6482729"/>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p:nvPr/>
        </p:nvSpPr>
        <p:spPr>
          <a:xfrm>
            <a:off x="-1" y="0"/>
            <a:ext cx="6172199" cy="6858000"/>
          </a:xfrm>
          <a:prstGeom prst="rect">
            <a:avLst/>
          </a:prstGeom>
          <a:solidFill>
            <a:srgbClr val="97B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5" name="Google Shape;265;p16"/>
          <p:cNvSpPr txBox="1">
            <a:spLocks noGrp="1"/>
          </p:cNvSpPr>
          <p:nvPr>
            <p:ph type="title"/>
          </p:nvPr>
        </p:nvSpPr>
        <p:spPr>
          <a:xfrm>
            <a:off x="2012001" y="1551900"/>
            <a:ext cx="2881500" cy="1945500"/>
          </a:xfrm>
          <a:prstGeom prst="rect">
            <a:avLst/>
          </a:prstGeom>
          <a:noFill/>
          <a:ln>
            <a:noFill/>
          </a:ln>
        </p:spPr>
        <p:txBody>
          <a:bodyPr spcFirstLastPara="1" wrap="square" lIns="0" tIns="76200" rIns="0" bIns="0" anchor="t" anchorCtr="0">
            <a:spAutoFit/>
          </a:bodyPr>
          <a:lstStyle/>
          <a:p>
            <a:pPr marL="339090" marR="5080" lvl="0" indent="-327025" algn="l" rtl="0">
              <a:lnSpc>
                <a:spcPct val="112982"/>
              </a:lnSpc>
              <a:spcBef>
                <a:spcPts val="0"/>
              </a:spcBef>
              <a:spcAft>
                <a:spcPts val="0"/>
              </a:spcAft>
              <a:buNone/>
            </a:pPr>
            <a:r>
              <a:rPr lang="en-US" sz="5700" dirty="0"/>
              <a:t>Thank  you!</a:t>
            </a:r>
            <a:endParaRPr sz="5700" dirty="0"/>
          </a:p>
        </p:txBody>
      </p:sp>
      <p:sp>
        <p:nvSpPr>
          <p:cNvPr id="266" name="Google Shape;266;p16"/>
          <p:cNvSpPr txBox="1"/>
          <p:nvPr/>
        </p:nvSpPr>
        <p:spPr>
          <a:xfrm>
            <a:off x="8004925" y="4122344"/>
            <a:ext cx="2278380" cy="665480"/>
          </a:xfrm>
          <a:prstGeom prst="rect">
            <a:avLst/>
          </a:prstGeom>
          <a:noFill/>
          <a:ln>
            <a:noFill/>
          </a:ln>
        </p:spPr>
        <p:txBody>
          <a:bodyPr spcFirstLastPara="1" wrap="square" lIns="0" tIns="43175" rIns="0" bIns="0" anchor="t" anchorCtr="0">
            <a:spAutoFit/>
          </a:bodyPr>
          <a:lstStyle/>
          <a:p>
            <a:pPr marL="0" marR="0" lvl="0" indent="0" algn="ctr" rtl="0">
              <a:lnSpc>
                <a:spcPct val="100000"/>
              </a:lnSpc>
              <a:spcBef>
                <a:spcPts val="0"/>
              </a:spcBef>
              <a:spcAft>
                <a:spcPts val="0"/>
              </a:spcAft>
              <a:buNone/>
            </a:pPr>
            <a:r>
              <a:rPr lang="en-US" sz="1200" b="1" i="0" u="none" strike="noStrike" cap="none" dirty="0">
                <a:solidFill>
                  <a:srgbClr val="303D4A"/>
                </a:solidFill>
                <a:latin typeface="Roboto Condensed"/>
                <a:ea typeface="Roboto Condensed"/>
                <a:cs typeface="Roboto Condensed"/>
                <a:sym typeface="Roboto Condensed"/>
              </a:rPr>
              <a:t>Prof. T. Alafia Samuels</a:t>
            </a:r>
            <a:endParaRPr sz="1200" b="0" i="0" u="none" strike="noStrike" cap="none" dirty="0">
              <a:solidFill>
                <a:schemeClr val="dk1"/>
              </a:solidFill>
              <a:latin typeface="Roboto Condensed"/>
              <a:ea typeface="Roboto Condensed"/>
              <a:cs typeface="Roboto Condensed"/>
              <a:sym typeface="Roboto Condensed"/>
            </a:endParaRPr>
          </a:p>
          <a:p>
            <a:pPr marL="12065" marR="5080" lvl="0" indent="0" algn="ctr" rtl="0">
              <a:lnSpc>
                <a:spcPct val="116700"/>
              </a:lnSpc>
              <a:spcBef>
                <a:spcPts val="0"/>
              </a:spcBef>
              <a:spcAft>
                <a:spcPts val="0"/>
              </a:spcAft>
              <a:buNone/>
            </a:pPr>
            <a:r>
              <a:rPr lang="en-US" sz="1200" b="0" i="0" u="none" strike="noStrike" cap="none" dirty="0">
                <a:solidFill>
                  <a:srgbClr val="303D4A"/>
                </a:solidFill>
                <a:latin typeface="Roboto Condensed Light"/>
                <a:ea typeface="Roboto Condensed Light"/>
                <a:cs typeface="Roboto Condensed Light"/>
                <a:sym typeface="Roboto Condensed Light"/>
              </a:rPr>
              <a:t>Caribbean Institute for Health Research  University of the West Indies, Mona</a:t>
            </a:r>
            <a:endParaRPr sz="1200" b="0" i="0" u="none" strike="noStrike" cap="none" dirty="0">
              <a:solidFill>
                <a:schemeClr val="dk1"/>
              </a:solidFill>
              <a:latin typeface="Roboto Condensed Light"/>
              <a:ea typeface="Roboto Condensed Light"/>
              <a:cs typeface="Roboto Condensed Light"/>
              <a:sym typeface="Roboto Condensed Light"/>
            </a:endParaRPr>
          </a:p>
        </p:txBody>
      </p:sp>
      <p:pic>
        <p:nvPicPr>
          <p:cNvPr id="267" name="Google Shape;267;p16"/>
          <p:cNvPicPr preferRelativeResize="0"/>
          <p:nvPr/>
        </p:nvPicPr>
        <p:blipFill rotWithShape="1">
          <a:blip r:embed="rId3">
            <a:alphaModFix/>
          </a:blip>
          <a:srcRect/>
          <a:stretch/>
        </p:blipFill>
        <p:spPr>
          <a:xfrm>
            <a:off x="8139649" y="367438"/>
            <a:ext cx="2008238" cy="2876672"/>
          </a:xfrm>
          <a:prstGeom prst="rect">
            <a:avLst/>
          </a:prstGeom>
          <a:noFill/>
          <a:ln>
            <a:noFill/>
          </a:ln>
        </p:spPr>
      </p:pic>
      <p:grpSp>
        <p:nvGrpSpPr>
          <p:cNvPr id="268" name="Google Shape;268;p16"/>
          <p:cNvGrpSpPr/>
          <p:nvPr/>
        </p:nvGrpSpPr>
        <p:grpSpPr>
          <a:xfrm>
            <a:off x="7542157" y="5155186"/>
            <a:ext cx="3201332" cy="531026"/>
            <a:chOff x="7542200" y="5155182"/>
            <a:chExt cx="3203575" cy="531026"/>
          </a:xfrm>
        </p:grpSpPr>
        <p:sp>
          <p:nvSpPr>
            <p:cNvPr id="269" name="Google Shape;269;p16"/>
            <p:cNvSpPr/>
            <p:nvPr/>
          </p:nvSpPr>
          <p:spPr>
            <a:xfrm>
              <a:off x="7542200" y="5252503"/>
              <a:ext cx="3203575" cy="433705"/>
            </a:xfrm>
            <a:custGeom>
              <a:avLst/>
              <a:gdLst/>
              <a:ahLst/>
              <a:cxnLst/>
              <a:rect l="l" t="t" r="r" b="b"/>
              <a:pathLst>
                <a:path w="3203575" h="433704" extrusionOk="0">
                  <a:moveTo>
                    <a:pt x="3050743" y="0"/>
                  </a:moveTo>
                  <a:lnTo>
                    <a:pt x="152400" y="0"/>
                  </a:lnTo>
                  <a:lnTo>
                    <a:pt x="104231" y="7768"/>
                  </a:lnTo>
                  <a:lnTo>
                    <a:pt x="62396" y="29402"/>
                  </a:lnTo>
                  <a:lnTo>
                    <a:pt x="29405" y="62391"/>
                  </a:lnTo>
                  <a:lnTo>
                    <a:pt x="7769" y="104226"/>
                  </a:lnTo>
                  <a:lnTo>
                    <a:pt x="0" y="152400"/>
                  </a:lnTo>
                  <a:lnTo>
                    <a:pt x="0" y="280974"/>
                  </a:lnTo>
                  <a:lnTo>
                    <a:pt x="7769" y="329147"/>
                  </a:lnTo>
                  <a:lnTo>
                    <a:pt x="29405" y="370983"/>
                  </a:lnTo>
                  <a:lnTo>
                    <a:pt x="62396" y="403972"/>
                  </a:lnTo>
                  <a:lnTo>
                    <a:pt x="104231" y="425606"/>
                  </a:lnTo>
                  <a:lnTo>
                    <a:pt x="152400" y="433374"/>
                  </a:lnTo>
                  <a:lnTo>
                    <a:pt x="3050743" y="433374"/>
                  </a:lnTo>
                  <a:lnTo>
                    <a:pt x="3098911" y="425606"/>
                  </a:lnTo>
                  <a:lnTo>
                    <a:pt x="3140746" y="403972"/>
                  </a:lnTo>
                  <a:lnTo>
                    <a:pt x="3173737" y="370983"/>
                  </a:lnTo>
                  <a:lnTo>
                    <a:pt x="3195373" y="329147"/>
                  </a:lnTo>
                  <a:lnTo>
                    <a:pt x="3203143" y="280974"/>
                  </a:lnTo>
                  <a:lnTo>
                    <a:pt x="3203143" y="152400"/>
                  </a:lnTo>
                  <a:lnTo>
                    <a:pt x="3195373" y="104226"/>
                  </a:lnTo>
                  <a:lnTo>
                    <a:pt x="3173737" y="62391"/>
                  </a:lnTo>
                  <a:lnTo>
                    <a:pt x="3140746" y="29402"/>
                  </a:lnTo>
                  <a:lnTo>
                    <a:pt x="3098911" y="7768"/>
                  </a:lnTo>
                  <a:lnTo>
                    <a:pt x="3050743" y="0"/>
                  </a:lnTo>
                  <a:close/>
                </a:path>
              </a:pathLst>
            </a:custGeom>
            <a:solidFill>
              <a:srgbClr val="FB8B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6"/>
            <p:cNvSpPr/>
            <p:nvPr/>
          </p:nvSpPr>
          <p:spPr>
            <a:xfrm>
              <a:off x="7703683" y="5166041"/>
              <a:ext cx="325755" cy="467995"/>
            </a:xfrm>
            <a:custGeom>
              <a:avLst/>
              <a:gdLst/>
              <a:ahLst/>
              <a:cxnLst/>
              <a:rect l="l" t="t" r="r" b="b"/>
              <a:pathLst>
                <a:path w="325754" h="467995" extrusionOk="0">
                  <a:moveTo>
                    <a:pt x="156781" y="0"/>
                  </a:moveTo>
                  <a:lnTo>
                    <a:pt x="114372" y="5366"/>
                  </a:lnTo>
                  <a:lnTo>
                    <a:pt x="81423" y="30206"/>
                  </a:lnTo>
                  <a:lnTo>
                    <a:pt x="57496" y="81403"/>
                  </a:lnTo>
                  <a:lnTo>
                    <a:pt x="39586" y="150711"/>
                  </a:lnTo>
                  <a:lnTo>
                    <a:pt x="18873" y="215740"/>
                  </a:lnTo>
                  <a:lnTo>
                    <a:pt x="9756" y="247046"/>
                  </a:lnTo>
                  <a:lnTo>
                    <a:pt x="2959" y="278899"/>
                  </a:lnTo>
                  <a:lnTo>
                    <a:pt x="0" y="311438"/>
                  </a:lnTo>
                  <a:lnTo>
                    <a:pt x="4631" y="348414"/>
                  </a:lnTo>
                  <a:lnTo>
                    <a:pt x="39469" y="413979"/>
                  </a:lnTo>
                  <a:lnTo>
                    <a:pt x="94598" y="454100"/>
                  </a:lnTo>
                  <a:lnTo>
                    <a:pt x="155350" y="467838"/>
                  </a:lnTo>
                  <a:lnTo>
                    <a:pt x="186588" y="466060"/>
                  </a:lnTo>
                  <a:lnTo>
                    <a:pt x="224968" y="455927"/>
                  </a:lnTo>
                  <a:lnTo>
                    <a:pt x="259837" y="436846"/>
                  </a:lnTo>
                  <a:lnTo>
                    <a:pt x="289117" y="410080"/>
                  </a:lnTo>
                  <a:lnTo>
                    <a:pt x="310730" y="376894"/>
                  </a:lnTo>
                  <a:lnTo>
                    <a:pt x="325326" y="321977"/>
                  </a:lnTo>
                  <a:lnTo>
                    <a:pt x="324746" y="293531"/>
                  </a:lnTo>
                  <a:lnTo>
                    <a:pt x="308835" y="235232"/>
                  </a:lnTo>
                  <a:lnTo>
                    <a:pt x="282481" y="176465"/>
                  </a:lnTo>
                  <a:lnTo>
                    <a:pt x="268058" y="147760"/>
                  </a:lnTo>
                  <a:lnTo>
                    <a:pt x="255507" y="117980"/>
                  </a:lnTo>
                  <a:lnTo>
                    <a:pt x="230005" y="58435"/>
                  </a:lnTo>
                  <a:lnTo>
                    <a:pt x="197143" y="15773"/>
                  </a:lnTo>
                  <a:lnTo>
                    <a:pt x="178039" y="5258"/>
                  </a:lnTo>
                  <a:lnTo>
                    <a:pt x="156781" y="0"/>
                  </a:lnTo>
                  <a:close/>
                </a:path>
              </a:pathLst>
            </a:custGeom>
            <a:solidFill>
              <a:srgbClr val="52592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1" name="Google Shape;271;p16"/>
            <p:cNvSpPr/>
            <p:nvPr/>
          </p:nvSpPr>
          <p:spPr>
            <a:xfrm>
              <a:off x="7693359" y="5155182"/>
              <a:ext cx="346075" cy="489584"/>
            </a:xfrm>
            <a:custGeom>
              <a:avLst/>
              <a:gdLst/>
              <a:ahLst/>
              <a:cxnLst/>
              <a:rect l="l" t="t" r="r" b="b"/>
              <a:pathLst>
                <a:path w="346075" h="489585" extrusionOk="0">
                  <a:moveTo>
                    <a:pt x="157683" y="0"/>
                  </a:moveTo>
                  <a:lnTo>
                    <a:pt x="153047" y="0"/>
                  </a:lnTo>
                  <a:lnTo>
                    <a:pt x="148399" y="355"/>
                  </a:lnTo>
                  <a:lnTo>
                    <a:pt x="101406" y="17487"/>
                  </a:lnTo>
                  <a:lnTo>
                    <a:pt x="71348" y="54394"/>
                  </a:lnTo>
                  <a:lnTo>
                    <a:pt x="56719" y="93314"/>
                  </a:lnTo>
                  <a:lnTo>
                    <a:pt x="46443" y="132816"/>
                  </a:lnTo>
                  <a:lnTo>
                    <a:pt x="42814" y="147721"/>
                  </a:lnTo>
                  <a:lnTo>
                    <a:pt x="38912" y="162685"/>
                  </a:lnTo>
                  <a:lnTo>
                    <a:pt x="34535" y="177513"/>
                  </a:lnTo>
                  <a:lnTo>
                    <a:pt x="29286" y="192557"/>
                  </a:lnTo>
                  <a:lnTo>
                    <a:pt x="25323" y="204851"/>
                  </a:lnTo>
                  <a:lnTo>
                    <a:pt x="16350" y="233213"/>
                  </a:lnTo>
                  <a:lnTo>
                    <a:pt x="8370" y="262150"/>
                  </a:lnTo>
                  <a:lnTo>
                    <a:pt x="2537" y="291758"/>
                  </a:lnTo>
                  <a:lnTo>
                    <a:pt x="0" y="322135"/>
                  </a:lnTo>
                  <a:lnTo>
                    <a:pt x="4860" y="361636"/>
                  </a:lnTo>
                  <a:lnTo>
                    <a:pt x="19150" y="398735"/>
                  </a:lnTo>
                  <a:lnTo>
                    <a:pt x="41857" y="431538"/>
                  </a:lnTo>
                  <a:lnTo>
                    <a:pt x="71970" y="458152"/>
                  </a:lnTo>
                  <a:lnTo>
                    <a:pt x="118771" y="481117"/>
                  </a:lnTo>
                  <a:lnTo>
                    <a:pt x="171792" y="489127"/>
                  </a:lnTo>
                  <a:lnTo>
                    <a:pt x="178501" y="489001"/>
                  </a:lnTo>
                  <a:lnTo>
                    <a:pt x="239428" y="476202"/>
                  </a:lnTo>
                  <a:lnTo>
                    <a:pt x="253646" y="468344"/>
                  </a:lnTo>
                  <a:lnTo>
                    <a:pt x="165522" y="468344"/>
                  </a:lnTo>
                  <a:lnTo>
                    <a:pt x="136196" y="464445"/>
                  </a:lnTo>
                  <a:lnTo>
                    <a:pt x="83781" y="441223"/>
                  </a:lnTo>
                  <a:lnTo>
                    <a:pt x="37647" y="389074"/>
                  </a:lnTo>
                  <a:lnTo>
                    <a:pt x="20650" y="322351"/>
                  </a:lnTo>
                  <a:lnTo>
                    <a:pt x="23067" y="294086"/>
                  </a:lnTo>
                  <a:lnTo>
                    <a:pt x="36337" y="238456"/>
                  </a:lnTo>
                  <a:lnTo>
                    <a:pt x="48869" y="199123"/>
                  </a:lnTo>
                  <a:lnTo>
                    <a:pt x="54192" y="183853"/>
                  </a:lnTo>
                  <a:lnTo>
                    <a:pt x="58753" y="168427"/>
                  </a:lnTo>
                  <a:lnTo>
                    <a:pt x="62785" y="152981"/>
                  </a:lnTo>
                  <a:lnTo>
                    <a:pt x="71279" y="118265"/>
                  </a:lnTo>
                  <a:lnTo>
                    <a:pt x="76431" y="99406"/>
                  </a:lnTo>
                  <a:lnTo>
                    <a:pt x="90017" y="63233"/>
                  </a:lnTo>
                  <a:lnTo>
                    <a:pt x="128931" y="25632"/>
                  </a:lnTo>
                  <a:lnTo>
                    <a:pt x="146723" y="21501"/>
                  </a:lnTo>
                  <a:lnTo>
                    <a:pt x="150317" y="20929"/>
                  </a:lnTo>
                  <a:lnTo>
                    <a:pt x="154000" y="20650"/>
                  </a:lnTo>
                  <a:lnTo>
                    <a:pt x="216650" y="20650"/>
                  </a:lnTo>
                  <a:lnTo>
                    <a:pt x="199067" y="9467"/>
                  </a:lnTo>
                  <a:lnTo>
                    <a:pt x="179114" y="2436"/>
                  </a:lnTo>
                  <a:lnTo>
                    <a:pt x="157683" y="0"/>
                  </a:lnTo>
                  <a:close/>
                </a:path>
                <a:path w="346075" h="489585" extrusionOk="0">
                  <a:moveTo>
                    <a:pt x="216650" y="20650"/>
                  </a:moveTo>
                  <a:lnTo>
                    <a:pt x="157683" y="20650"/>
                  </a:lnTo>
                  <a:lnTo>
                    <a:pt x="174249" y="22562"/>
                  </a:lnTo>
                  <a:lnTo>
                    <a:pt x="189812" y="28043"/>
                  </a:lnTo>
                  <a:lnTo>
                    <a:pt x="226462" y="65605"/>
                  </a:lnTo>
                  <a:lnTo>
                    <a:pt x="244810" y="103740"/>
                  </a:lnTo>
                  <a:lnTo>
                    <a:pt x="256674" y="133761"/>
                  </a:lnTo>
                  <a:lnTo>
                    <a:pt x="260599" y="143544"/>
                  </a:lnTo>
                  <a:lnTo>
                    <a:pt x="264697" y="153314"/>
                  </a:lnTo>
                  <a:lnTo>
                    <a:pt x="269163" y="163271"/>
                  </a:lnTo>
                  <a:lnTo>
                    <a:pt x="271056" y="167005"/>
                  </a:lnTo>
                  <a:lnTo>
                    <a:pt x="284750" y="194332"/>
                  </a:lnTo>
                  <a:lnTo>
                    <a:pt x="309796" y="250517"/>
                  </a:lnTo>
                  <a:lnTo>
                    <a:pt x="324861" y="306130"/>
                  </a:lnTo>
                  <a:lnTo>
                    <a:pt x="325254" y="332925"/>
                  </a:lnTo>
                  <a:lnTo>
                    <a:pt x="320878" y="358914"/>
                  </a:lnTo>
                  <a:lnTo>
                    <a:pt x="291752" y="413949"/>
                  </a:lnTo>
                  <a:lnTo>
                    <a:pt x="231701" y="457068"/>
                  </a:lnTo>
                  <a:lnTo>
                    <a:pt x="165522" y="468344"/>
                  </a:lnTo>
                  <a:lnTo>
                    <a:pt x="253646" y="468344"/>
                  </a:lnTo>
                  <a:lnTo>
                    <a:pt x="307606" y="427152"/>
                  </a:lnTo>
                  <a:lnTo>
                    <a:pt x="330377" y="392188"/>
                  </a:lnTo>
                  <a:lnTo>
                    <a:pt x="345814" y="334708"/>
                  </a:lnTo>
                  <a:lnTo>
                    <a:pt x="345404" y="304099"/>
                  </a:lnTo>
                  <a:lnTo>
                    <a:pt x="329229" y="243520"/>
                  </a:lnTo>
                  <a:lnTo>
                    <a:pt x="303491" y="185659"/>
                  </a:lnTo>
                  <a:lnTo>
                    <a:pt x="287680" y="154114"/>
                  </a:lnTo>
                  <a:lnTo>
                    <a:pt x="283554" y="144880"/>
                  </a:lnTo>
                  <a:lnTo>
                    <a:pt x="279609" y="135464"/>
                  </a:lnTo>
                  <a:lnTo>
                    <a:pt x="275807" y="125982"/>
                  </a:lnTo>
                  <a:lnTo>
                    <a:pt x="272110" y="116547"/>
                  </a:lnTo>
                  <a:lnTo>
                    <a:pt x="263828" y="95710"/>
                  </a:lnTo>
                  <a:lnTo>
                    <a:pt x="254709" y="74976"/>
                  </a:lnTo>
                  <a:lnTo>
                    <a:pt x="244054" y="54806"/>
                  </a:lnTo>
                  <a:lnTo>
                    <a:pt x="231165" y="35661"/>
                  </a:lnTo>
                  <a:lnTo>
                    <a:pt x="216699" y="20681"/>
                  </a:lnTo>
                  <a:close/>
                </a:path>
              </a:pathLst>
            </a:custGeom>
            <a:solidFill>
              <a:srgbClr val="5E8C4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2" name="Google Shape;272;p16"/>
            <p:cNvSpPr/>
            <p:nvPr/>
          </p:nvSpPr>
          <p:spPr>
            <a:xfrm>
              <a:off x="7708298" y="5170071"/>
              <a:ext cx="316865" cy="460375"/>
            </a:xfrm>
            <a:custGeom>
              <a:avLst/>
              <a:gdLst/>
              <a:ahLst/>
              <a:cxnLst/>
              <a:rect l="l" t="t" r="r" b="b"/>
              <a:pathLst>
                <a:path w="316865" h="460375" extrusionOk="0">
                  <a:moveTo>
                    <a:pt x="140768" y="0"/>
                  </a:moveTo>
                  <a:lnTo>
                    <a:pt x="100311" y="11267"/>
                  </a:lnTo>
                  <a:lnTo>
                    <a:pt x="73013" y="39064"/>
                  </a:lnTo>
                  <a:lnTo>
                    <a:pt x="55382" y="85060"/>
                  </a:lnTo>
                  <a:lnTo>
                    <a:pt x="40580" y="142741"/>
                  </a:lnTo>
                  <a:lnTo>
                    <a:pt x="32160" y="171224"/>
                  </a:lnTo>
                  <a:lnTo>
                    <a:pt x="16282" y="219908"/>
                  </a:lnTo>
                  <a:lnTo>
                    <a:pt x="3318" y="269116"/>
                  </a:lnTo>
                  <a:lnTo>
                    <a:pt x="0" y="298727"/>
                  </a:lnTo>
                  <a:lnTo>
                    <a:pt x="1505" y="328574"/>
                  </a:lnTo>
                  <a:lnTo>
                    <a:pt x="21466" y="384355"/>
                  </a:lnTo>
                  <a:lnTo>
                    <a:pt x="72697" y="435756"/>
                  </a:lnTo>
                  <a:lnTo>
                    <a:pt x="141520" y="458904"/>
                  </a:lnTo>
                  <a:lnTo>
                    <a:pt x="159825" y="459842"/>
                  </a:lnTo>
                  <a:lnTo>
                    <a:pt x="178053" y="458423"/>
                  </a:lnTo>
                  <a:lnTo>
                    <a:pt x="249696" y="431470"/>
                  </a:lnTo>
                  <a:lnTo>
                    <a:pt x="279791" y="404175"/>
                  </a:lnTo>
                  <a:lnTo>
                    <a:pt x="302066" y="370320"/>
                  </a:lnTo>
                  <a:lnTo>
                    <a:pt x="314354" y="331549"/>
                  </a:lnTo>
                  <a:lnTo>
                    <a:pt x="316514" y="307551"/>
                  </a:lnTo>
                  <a:lnTo>
                    <a:pt x="314870" y="283678"/>
                  </a:lnTo>
                  <a:lnTo>
                    <a:pt x="302060" y="237340"/>
                  </a:lnTo>
                  <a:lnTo>
                    <a:pt x="279846" y="186377"/>
                  </a:lnTo>
                  <a:lnTo>
                    <a:pt x="255489" y="136223"/>
                  </a:lnTo>
                  <a:lnTo>
                    <a:pt x="244045" y="107500"/>
                  </a:lnTo>
                  <a:lnTo>
                    <a:pt x="218385" y="51389"/>
                  </a:lnTo>
                  <a:lnTo>
                    <a:pt x="184030" y="10985"/>
                  </a:lnTo>
                  <a:lnTo>
                    <a:pt x="163259" y="2473"/>
                  </a:lnTo>
                  <a:lnTo>
                    <a:pt x="140768" y="0"/>
                  </a:lnTo>
                  <a:close/>
                </a:path>
              </a:pathLst>
            </a:custGeom>
            <a:solidFill>
              <a:srgbClr val="C9DE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3" name="Google Shape;273;p16"/>
            <p:cNvSpPr/>
            <p:nvPr/>
          </p:nvSpPr>
          <p:spPr>
            <a:xfrm>
              <a:off x="7762714" y="5285588"/>
              <a:ext cx="194945" cy="281305"/>
            </a:xfrm>
            <a:custGeom>
              <a:avLst/>
              <a:gdLst/>
              <a:ahLst/>
              <a:cxnLst/>
              <a:rect l="l" t="t" r="r" b="b"/>
              <a:pathLst>
                <a:path w="194945" h="281304" extrusionOk="0">
                  <a:moveTo>
                    <a:pt x="111176" y="0"/>
                  </a:moveTo>
                  <a:lnTo>
                    <a:pt x="66931" y="15337"/>
                  </a:lnTo>
                  <a:lnTo>
                    <a:pt x="33411" y="89076"/>
                  </a:lnTo>
                  <a:lnTo>
                    <a:pt x="23736" y="110513"/>
                  </a:lnTo>
                  <a:lnTo>
                    <a:pt x="14916" y="129283"/>
                  </a:lnTo>
                  <a:lnTo>
                    <a:pt x="7296" y="148689"/>
                  </a:lnTo>
                  <a:lnTo>
                    <a:pt x="1962" y="168723"/>
                  </a:lnTo>
                  <a:lnTo>
                    <a:pt x="0" y="189380"/>
                  </a:lnTo>
                  <a:lnTo>
                    <a:pt x="3110" y="209866"/>
                  </a:lnTo>
                  <a:lnTo>
                    <a:pt x="21609" y="246578"/>
                  </a:lnTo>
                  <a:lnTo>
                    <a:pt x="59791" y="272993"/>
                  </a:lnTo>
                  <a:lnTo>
                    <a:pt x="110984" y="280891"/>
                  </a:lnTo>
                  <a:lnTo>
                    <a:pt x="136055" y="273454"/>
                  </a:lnTo>
                  <a:lnTo>
                    <a:pt x="158392" y="260688"/>
                  </a:lnTo>
                  <a:lnTo>
                    <a:pt x="176328" y="242373"/>
                  </a:lnTo>
                  <a:lnTo>
                    <a:pt x="188827" y="219997"/>
                  </a:lnTo>
                  <a:lnTo>
                    <a:pt x="194856" y="195044"/>
                  </a:lnTo>
                  <a:lnTo>
                    <a:pt x="194474" y="177312"/>
                  </a:lnTo>
                  <a:lnTo>
                    <a:pt x="191584" y="159890"/>
                  </a:lnTo>
                  <a:lnTo>
                    <a:pt x="186853" y="142830"/>
                  </a:lnTo>
                  <a:lnTo>
                    <a:pt x="180949" y="126184"/>
                  </a:lnTo>
                  <a:lnTo>
                    <a:pt x="172512" y="101309"/>
                  </a:lnTo>
                  <a:lnTo>
                    <a:pt x="157491" y="50714"/>
                  </a:lnTo>
                  <a:lnTo>
                    <a:pt x="138417" y="13746"/>
                  </a:lnTo>
                  <a:lnTo>
                    <a:pt x="125836" y="4772"/>
                  </a:lnTo>
                  <a:lnTo>
                    <a:pt x="111176" y="0"/>
                  </a:lnTo>
                  <a:close/>
                </a:path>
              </a:pathLst>
            </a:custGeom>
            <a:solidFill>
              <a:srgbClr val="F7F2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74" name="Google Shape;274;p16"/>
            <p:cNvPicPr preferRelativeResize="0"/>
            <p:nvPr/>
          </p:nvPicPr>
          <p:blipFill rotWithShape="1">
            <a:blip r:embed="rId4">
              <a:alphaModFix/>
            </a:blip>
            <a:srcRect/>
            <a:stretch/>
          </p:blipFill>
          <p:spPr>
            <a:xfrm>
              <a:off x="7800426" y="5387478"/>
              <a:ext cx="125060" cy="133319"/>
            </a:xfrm>
            <a:prstGeom prst="rect">
              <a:avLst/>
            </a:prstGeom>
            <a:noFill/>
            <a:ln>
              <a:noFill/>
            </a:ln>
          </p:spPr>
        </p:pic>
      </p:grpSp>
      <p:grpSp>
        <p:nvGrpSpPr>
          <p:cNvPr id="275" name="Google Shape;275;p16"/>
          <p:cNvGrpSpPr/>
          <p:nvPr/>
        </p:nvGrpSpPr>
        <p:grpSpPr>
          <a:xfrm>
            <a:off x="7460493" y="5932657"/>
            <a:ext cx="3283664" cy="383540"/>
            <a:chOff x="7542200" y="5932425"/>
            <a:chExt cx="3203575" cy="383540"/>
          </a:xfrm>
        </p:grpSpPr>
        <p:pic>
          <p:nvPicPr>
            <p:cNvPr id="276" name="Google Shape;276;p16"/>
            <p:cNvPicPr preferRelativeResize="0"/>
            <p:nvPr/>
          </p:nvPicPr>
          <p:blipFill rotWithShape="1">
            <a:blip r:embed="rId5">
              <a:alphaModFix/>
            </a:blip>
            <a:srcRect/>
            <a:stretch/>
          </p:blipFill>
          <p:spPr>
            <a:xfrm>
              <a:off x="8009072" y="5993587"/>
              <a:ext cx="261154" cy="261162"/>
            </a:xfrm>
            <a:prstGeom prst="rect">
              <a:avLst/>
            </a:prstGeom>
            <a:noFill/>
            <a:ln>
              <a:noFill/>
            </a:ln>
          </p:spPr>
        </p:pic>
        <p:sp>
          <p:nvSpPr>
            <p:cNvPr id="277" name="Google Shape;277;p16"/>
            <p:cNvSpPr/>
            <p:nvPr/>
          </p:nvSpPr>
          <p:spPr>
            <a:xfrm>
              <a:off x="7542200" y="5932425"/>
              <a:ext cx="3203575" cy="383540"/>
            </a:xfrm>
            <a:custGeom>
              <a:avLst/>
              <a:gdLst/>
              <a:ahLst/>
              <a:cxnLst/>
              <a:rect l="l" t="t" r="r" b="b"/>
              <a:pathLst>
                <a:path w="3203575" h="383539" extrusionOk="0">
                  <a:moveTo>
                    <a:pt x="3050743" y="0"/>
                  </a:moveTo>
                  <a:lnTo>
                    <a:pt x="152400" y="0"/>
                  </a:lnTo>
                  <a:lnTo>
                    <a:pt x="104231" y="7769"/>
                  </a:lnTo>
                  <a:lnTo>
                    <a:pt x="62396" y="29405"/>
                  </a:lnTo>
                  <a:lnTo>
                    <a:pt x="29405" y="62396"/>
                  </a:lnTo>
                  <a:lnTo>
                    <a:pt x="7769" y="104231"/>
                  </a:lnTo>
                  <a:lnTo>
                    <a:pt x="0" y="152400"/>
                  </a:lnTo>
                  <a:lnTo>
                    <a:pt x="0" y="231089"/>
                  </a:lnTo>
                  <a:lnTo>
                    <a:pt x="7769" y="279257"/>
                  </a:lnTo>
                  <a:lnTo>
                    <a:pt x="29405" y="321092"/>
                  </a:lnTo>
                  <a:lnTo>
                    <a:pt x="62396" y="354083"/>
                  </a:lnTo>
                  <a:lnTo>
                    <a:pt x="104231" y="375719"/>
                  </a:lnTo>
                  <a:lnTo>
                    <a:pt x="152400" y="383489"/>
                  </a:lnTo>
                  <a:lnTo>
                    <a:pt x="3050743" y="383489"/>
                  </a:lnTo>
                  <a:lnTo>
                    <a:pt x="3098911" y="375719"/>
                  </a:lnTo>
                  <a:lnTo>
                    <a:pt x="3140746" y="354083"/>
                  </a:lnTo>
                  <a:lnTo>
                    <a:pt x="3173737" y="321092"/>
                  </a:lnTo>
                  <a:lnTo>
                    <a:pt x="3195373" y="279257"/>
                  </a:lnTo>
                  <a:lnTo>
                    <a:pt x="3203143" y="231089"/>
                  </a:lnTo>
                  <a:lnTo>
                    <a:pt x="3203143" y="152400"/>
                  </a:lnTo>
                  <a:lnTo>
                    <a:pt x="3195373" y="104231"/>
                  </a:lnTo>
                  <a:lnTo>
                    <a:pt x="3173737" y="62396"/>
                  </a:lnTo>
                  <a:lnTo>
                    <a:pt x="3140746" y="29405"/>
                  </a:lnTo>
                  <a:lnTo>
                    <a:pt x="3098911" y="7769"/>
                  </a:lnTo>
                  <a:lnTo>
                    <a:pt x="3050743" y="0"/>
                  </a:lnTo>
                  <a:close/>
                </a:path>
              </a:pathLst>
            </a:custGeom>
            <a:solidFill>
              <a:srgbClr val="2EAEB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78" name="Google Shape;278;p16"/>
          <p:cNvSpPr txBox="1"/>
          <p:nvPr/>
        </p:nvSpPr>
        <p:spPr>
          <a:xfrm>
            <a:off x="8061975" y="5365563"/>
            <a:ext cx="251430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dirty="0">
                <a:solidFill>
                  <a:srgbClr val="FFFFFF"/>
                </a:solidFill>
                <a:latin typeface="Roboto Condensed"/>
                <a:ea typeface="Roboto Condensed"/>
                <a:cs typeface="Roboto Condensed"/>
                <a:sym typeface="Roboto Condensed"/>
              </a:rPr>
              <a:t>https://food4changecaribbean.org</a:t>
            </a:r>
            <a:endParaRPr sz="1400" dirty="0">
              <a:solidFill>
                <a:schemeClr val="dk1"/>
              </a:solidFill>
              <a:latin typeface="Roboto Condensed"/>
              <a:ea typeface="Roboto Condensed"/>
              <a:cs typeface="Roboto Condensed"/>
              <a:sym typeface="Roboto Condensed"/>
            </a:endParaRPr>
          </a:p>
        </p:txBody>
      </p:sp>
      <p:grpSp>
        <p:nvGrpSpPr>
          <p:cNvPr id="279" name="Google Shape;279;p16"/>
          <p:cNvGrpSpPr/>
          <p:nvPr/>
        </p:nvGrpSpPr>
        <p:grpSpPr>
          <a:xfrm>
            <a:off x="8061967" y="5844468"/>
            <a:ext cx="406222" cy="407212"/>
            <a:chOff x="7664043" y="5841568"/>
            <a:chExt cx="406222" cy="407212"/>
          </a:xfrm>
        </p:grpSpPr>
        <p:pic>
          <p:nvPicPr>
            <p:cNvPr id="280" name="Google Shape;280;p16"/>
            <p:cNvPicPr preferRelativeResize="0"/>
            <p:nvPr/>
          </p:nvPicPr>
          <p:blipFill rotWithShape="1">
            <a:blip r:embed="rId6">
              <a:alphaModFix/>
            </a:blip>
            <a:srcRect/>
            <a:stretch/>
          </p:blipFill>
          <p:spPr>
            <a:xfrm>
              <a:off x="7664043" y="5841568"/>
              <a:ext cx="406222" cy="407212"/>
            </a:xfrm>
            <a:prstGeom prst="rect">
              <a:avLst/>
            </a:prstGeom>
            <a:noFill/>
            <a:ln>
              <a:noFill/>
            </a:ln>
          </p:spPr>
        </p:pic>
        <p:sp>
          <p:nvSpPr>
            <p:cNvPr id="281" name="Google Shape;281;p16"/>
            <p:cNvSpPr/>
            <p:nvPr/>
          </p:nvSpPr>
          <p:spPr>
            <a:xfrm>
              <a:off x="7716907" y="5896194"/>
              <a:ext cx="299720" cy="299720"/>
            </a:xfrm>
            <a:custGeom>
              <a:avLst/>
              <a:gdLst/>
              <a:ahLst/>
              <a:cxnLst/>
              <a:rect l="l" t="t" r="r" b="b"/>
              <a:pathLst>
                <a:path w="299720" h="299720" extrusionOk="0">
                  <a:moveTo>
                    <a:pt x="212851" y="0"/>
                  </a:moveTo>
                  <a:lnTo>
                    <a:pt x="86359" y="0"/>
                  </a:lnTo>
                  <a:lnTo>
                    <a:pt x="52747" y="6787"/>
                  </a:lnTo>
                  <a:lnTo>
                    <a:pt x="25296" y="25298"/>
                  </a:lnTo>
                  <a:lnTo>
                    <a:pt x="6787" y="52753"/>
                  </a:lnTo>
                  <a:lnTo>
                    <a:pt x="0" y="86372"/>
                  </a:lnTo>
                  <a:lnTo>
                    <a:pt x="0" y="212852"/>
                  </a:lnTo>
                  <a:lnTo>
                    <a:pt x="6787" y="246469"/>
                  </a:lnTo>
                  <a:lnTo>
                    <a:pt x="25296" y="273919"/>
                  </a:lnTo>
                  <a:lnTo>
                    <a:pt x="52747" y="292426"/>
                  </a:lnTo>
                  <a:lnTo>
                    <a:pt x="86359" y="299212"/>
                  </a:lnTo>
                  <a:lnTo>
                    <a:pt x="212851" y="299212"/>
                  </a:lnTo>
                  <a:lnTo>
                    <a:pt x="246469" y="292426"/>
                  </a:lnTo>
                  <a:lnTo>
                    <a:pt x="273919" y="273919"/>
                  </a:lnTo>
                  <a:lnTo>
                    <a:pt x="274943" y="272402"/>
                  </a:lnTo>
                  <a:lnTo>
                    <a:pt x="84886" y="272402"/>
                  </a:lnTo>
                  <a:lnTo>
                    <a:pt x="62572" y="267897"/>
                  </a:lnTo>
                  <a:lnTo>
                    <a:pt x="44349" y="255611"/>
                  </a:lnTo>
                  <a:lnTo>
                    <a:pt x="32064" y="237388"/>
                  </a:lnTo>
                  <a:lnTo>
                    <a:pt x="27558" y="215074"/>
                  </a:lnTo>
                  <a:lnTo>
                    <a:pt x="27558" y="85623"/>
                  </a:lnTo>
                  <a:lnTo>
                    <a:pt x="32064" y="63308"/>
                  </a:lnTo>
                  <a:lnTo>
                    <a:pt x="44349" y="45086"/>
                  </a:lnTo>
                  <a:lnTo>
                    <a:pt x="62572" y="32800"/>
                  </a:lnTo>
                  <a:lnTo>
                    <a:pt x="84886" y="28295"/>
                  </a:lnTo>
                  <a:lnTo>
                    <a:pt x="275940" y="28295"/>
                  </a:lnTo>
                  <a:lnTo>
                    <a:pt x="273919" y="25298"/>
                  </a:lnTo>
                  <a:lnTo>
                    <a:pt x="246469" y="6787"/>
                  </a:lnTo>
                  <a:lnTo>
                    <a:pt x="212851" y="0"/>
                  </a:lnTo>
                  <a:close/>
                </a:path>
                <a:path w="299720" h="299720" extrusionOk="0">
                  <a:moveTo>
                    <a:pt x="275940" y="28295"/>
                  </a:moveTo>
                  <a:lnTo>
                    <a:pt x="214337" y="28295"/>
                  </a:lnTo>
                  <a:lnTo>
                    <a:pt x="236652" y="32800"/>
                  </a:lnTo>
                  <a:lnTo>
                    <a:pt x="254874" y="45086"/>
                  </a:lnTo>
                  <a:lnTo>
                    <a:pt x="267160" y="63308"/>
                  </a:lnTo>
                  <a:lnTo>
                    <a:pt x="271665" y="85623"/>
                  </a:lnTo>
                  <a:lnTo>
                    <a:pt x="271665" y="215074"/>
                  </a:lnTo>
                  <a:lnTo>
                    <a:pt x="267160" y="237388"/>
                  </a:lnTo>
                  <a:lnTo>
                    <a:pt x="254874" y="255611"/>
                  </a:lnTo>
                  <a:lnTo>
                    <a:pt x="236652" y="267897"/>
                  </a:lnTo>
                  <a:lnTo>
                    <a:pt x="214337" y="272402"/>
                  </a:lnTo>
                  <a:lnTo>
                    <a:pt x="274943" y="272402"/>
                  </a:lnTo>
                  <a:lnTo>
                    <a:pt x="292426" y="246469"/>
                  </a:lnTo>
                  <a:lnTo>
                    <a:pt x="299211" y="212852"/>
                  </a:lnTo>
                  <a:lnTo>
                    <a:pt x="299211" y="86372"/>
                  </a:lnTo>
                  <a:lnTo>
                    <a:pt x="292426" y="52753"/>
                  </a:lnTo>
                  <a:lnTo>
                    <a:pt x="275940" y="282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82" name="Google Shape;282;p16"/>
            <p:cNvPicPr preferRelativeResize="0"/>
            <p:nvPr/>
          </p:nvPicPr>
          <p:blipFill rotWithShape="1">
            <a:blip r:embed="rId7">
              <a:alphaModFix/>
            </a:blip>
            <a:srcRect/>
            <a:stretch/>
          </p:blipFill>
          <p:spPr>
            <a:xfrm>
              <a:off x="7788879" y="5947872"/>
              <a:ext cx="175947" cy="176307"/>
            </a:xfrm>
            <a:prstGeom prst="rect">
              <a:avLst/>
            </a:prstGeom>
            <a:noFill/>
            <a:ln>
              <a:noFill/>
            </a:ln>
          </p:spPr>
        </p:pic>
      </p:grpSp>
      <p:sp>
        <p:nvSpPr>
          <p:cNvPr id="283" name="Google Shape;283;p16"/>
          <p:cNvSpPr/>
          <p:nvPr/>
        </p:nvSpPr>
        <p:spPr>
          <a:xfrm>
            <a:off x="8398950" y="5970288"/>
            <a:ext cx="2514300" cy="307800"/>
          </a:xfrm>
          <a:prstGeom prst="rect">
            <a:avLst/>
          </a:prstGeom>
          <a:noFill/>
          <a:ln>
            <a:noFill/>
          </a:ln>
        </p:spPr>
        <p:txBody>
          <a:bodyPr spcFirstLastPara="1" wrap="square" lIns="91425" tIns="45700" rIns="91425" bIns="45700" anchor="t" anchorCtr="0">
            <a:spAutoFit/>
          </a:bodyPr>
          <a:lstStyle/>
          <a:p>
            <a:pPr marL="94615" marR="0" lvl="0" indent="0" algn="l" rtl="0">
              <a:lnSpc>
                <a:spcPct val="100000"/>
              </a:lnSpc>
              <a:spcBef>
                <a:spcPts val="0"/>
              </a:spcBef>
              <a:spcAft>
                <a:spcPts val="0"/>
              </a:spcAft>
              <a:buNone/>
            </a:pPr>
            <a:r>
              <a:rPr lang="en-US" sz="1400" b="1" dirty="0">
                <a:solidFill>
                  <a:srgbClr val="FFFFFF"/>
                </a:solidFill>
                <a:latin typeface="Roboto Condensed"/>
                <a:ea typeface="Roboto Condensed"/>
                <a:cs typeface="Roboto Condensed"/>
                <a:sym typeface="Roboto Condensed"/>
              </a:rPr>
              <a:t>@food4changecaribbean</a:t>
            </a:r>
            <a:endParaRPr sz="1400" dirty="0">
              <a:solidFill>
                <a:schemeClr val="dk1"/>
              </a:solidFill>
              <a:latin typeface="Roboto Condensed"/>
              <a:ea typeface="Roboto Condensed"/>
              <a:cs typeface="Roboto Condensed"/>
              <a:sym typeface="Roboto Condensed"/>
            </a:endParaRPr>
          </a:p>
        </p:txBody>
      </p:sp>
      <p:sp>
        <p:nvSpPr>
          <p:cNvPr id="284" name="Google Shape;284;p16"/>
          <p:cNvSpPr/>
          <p:nvPr/>
        </p:nvSpPr>
        <p:spPr>
          <a:xfrm>
            <a:off x="1961058" y="3798099"/>
            <a:ext cx="2365479" cy="3526194"/>
          </a:xfrm>
          <a:prstGeom prst="roundRect">
            <a:avLst>
              <a:gd name="adj" fmla="val 4835"/>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5" name="Google Shape;285;p16"/>
          <p:cNvSpPr/>
          <p:nvPr/>
        </p:nvSpPr>
        <p:spPr>
          <a:xfrm>
            <a:off x="-493535" y="2622277"/>
            <a:ext cx="2365479" cy="3526194"/>
          </a:xfrm>
          <a:prstGeom prst="roundRect">
            <a:avLst>
              <a:gd name="adj" fmla="val 4835"/>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6" name="Google Shape;286;p16"/>
          <p:cNvSpPr/>
          <p:nvPr/>
        </p:nvSpPr>
        <p:spPr>
          <a:xfrm>
            <a:off x="-500536" y="6198814"/>
            <a:ext cx="2365479" cy="3526194"/>
          </a:xfrm>
          <a:prstGeom prst="roundRect">
            <a:avLst>
              <a:gd name="adj" fmla="val 4835"/>
            </a:avLst>
          </a:prstGeom>
          <a:blipFill rotWithShape="1">
            <a:blip r:embed="rId10">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7" name="Google Shape;287;p16"/>
          <p:cNvSpPr/>
          <p:nvPr/>
        </p:nvSpPr>
        <p:spPr>
          <a:xfrm>
            <a:off x="4410185" y="4565784"/>
            <a:ext cx="2365479" cy="3526194"/>
          </a:xfrm>
          <a:prstGeom prst="roundRect">
            <a:avLst>
              <a:gd name="adj" fmla="val 4835"/>
            </a:avLst>
          </a:prstGeom>
          <a:blipFill rotWithShape="1">
            <a:blip r:embed="rId11">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8" name="Google Shape;288;p16"/>
          <p:cNvSpPr txBox="1"/>
          <p:nvPr/>
        </p:nvSpPr>
        <p:spPr>
          <a:xfrm>
            <a:off x="7029550" y="3336400"/>
            <a:ext cx="422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t>Improving Household Nutrition Security and Public Health in CARICOM</a:t>
            </a:r>
            <a:endParaRPr sz="1000" dirty="0"/>
          </a:p>
          <a:p>
            <a:pPr marL="0" lvl="0" indent="0" algn="ctr" rtl="0">
              <a:spcBef>
                <a:spcPts val="0"/>
              </a:spcBef>
              <a:spcAft>
                <a:spcPts val="0"/>
              </a:spcAft>
              <a:buNone/>
            </a:pPr>
            <a:endParaRPr sz="1000" dirty="0"/>
          </a:p>
        </p:txBody>
      </p:sp>
      <p:sp>
        <p:nvSpPr>
          <p:cNvPr id="289" name="Google Shape;289;p16"/>
          <p:cNvSpPr/>
          <p:nvPr/>
        </p:nvSpPr>
        <p:spPr>
          <a:xfrm>
            <a:off x="7585875" y="5856375"/>
            <a:ext cx="406200" cy="383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90" name="Google Shape;290;p16"/>
          <p:cNvPicPr preferRelativeResize="0"/>
          <p:nvPr/>
        </p:nvPicPr>
        <p:blipFill>
          <a:blip r:embed="rId12">
            <a:alphaModFix/>
          </a:blip>
          <a:stretch>
            <a:fillRect/>
          </a:stretch>
        </p:blipFill>
        <p:spPr>
          <a:xfrm>
            <a:off x="7542677" y="5801775"/>
            <a:ext cx="492600" cy="4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122925" y="418282"/>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03</a:t>
            </a:r>
          </a:p>
        </p:txBody>
      </p:sp>
      <p:cxnSp>
        <p:nvCxnSpPr>
          <p:cNvPr id="16" name="Straight Arrow Connector 15">
            <a:extLst>
              <a:ext uri="{FF2B5EF4-FFF2-40B4-BE49-F238E27FC236}">
                <a16:creationId xmlns:a16="http://schemas.microsoft.com/office/drawing/2014/main" id="{84864421-FC3F-4A8D-A91A-798F7A7DDE8A}"/>
              </a:ext>
            </a:extLst>
          </p:cNvPr>
          <p:cNvCxnSpPr>
            <a:cxnSpLocks/>
          </p:cNvCxnSpPr>
          <p:nvPr/>
        </p:nvCxnSpPr>
        <p:spPr>
          <a:xfrm>
            <a:off x="11000096" y="6441743"/>
            <a:ext cx="38213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2">
            <a:alphaModFix/>
          </a:blip>
          <a:srcRect/>
          <a:stretch/>
        </p:blipFill>
        <p:spPr>
          <a:xfrm>
            <a:off x="231418" y="136798"/>
            <a:ext cx="1131163" cy="1532352"/>
          </a:xfrm>
          <a:prstGeom prst="rect">
            <a:avLst/>
          </a:prstGeom>
          <a:noFill/>
          <a:ln>
            <a:noFill/>
          </a:ln>
        </p:spPr>
      </p:pic>
      <p:sp>
        <p:nvSpPr>
          <p:cNvPr id="4" name="Title 3">
            <a:extLst>
              <a:ext uri="{FF2B5EF4-FFF2-40B4-BE49-F238E27FC236}">
                <a16:creationId xmlns:a16="http://schemas.microsoft.com/office/drawing/2014/main" id="{2F751B8F-88B7-4EBB-A2B8-3C818C8A9C76}"/>
              </a:ext>
            </a:extLst>
          </p:cNvPr>
          <p:cNvSpPr>
            <a:spLocks noGrp="1"/>
          </p:cNvSpPr>
          <p:nvPr>
            <p:ph type="ctrTitle"/>
          </p:nvPr>
        </p:nvSpPr>
        <p:spPr>
          <a:xfrm>
            <a:off x="0" y="393720"/>
            <a:ext cx="9144000" cy="975207"/>
          </a:xfrm>
        </p:spPr>
        <p:txBody>
          <a:bodyPr>
            <a:normAutofit/>
          </a:bodyPr>
          <a:lstStyle/>
          <a:p>
            <a:r>
              <a:rPr lang="en-JM" dirty="0">
                <a:solidFill>
                  <a:srgbClr val="053D57"/>
                </a:solidFill>
                <a:latin typeface="Amasis MT Pro Black" panose="02040A04050005020304" pitchFamily="18" charset="0"/>
              </a:rPr>
              <a:t>Introduction</a:t>
            </a:r>
          </a:p>
        </p:txBody>
      </p:sp>
      <p:sp>
        <p:nvSpPr>
          <p:cNvPr id="11" name="TextBox 10">
            <a:extLst>
              <a:ext uri="{FF2B5EF4-FFF2-40B4-BE49-F238E27FC236}">
                <a16:creationId xmlns:a16="http://schemas.microsoft.com/office/drawing/2014/main" id="{F8F12433-83F6-465E-B56A-249DB5F15EC0}"/>
              </a:ext>
            </a:extLst>
          </p:cNvPr>
          <p:cNvSpPr txBox="1"/>
          <p:nvPr/>
        </p:nvSpPr>
        <p:spPr>
          <a:xfrm>
            <a:off x="121457" y="6441743"/>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02</a:t>
            </a:r>
          </a:p>
        </p:txBody>
      </p:sp>
      <p:sp>
        <p:nvSpPr>
          <p:cNvPr id="12" name="TextBox 11">
            <a:extLst>
              <a:ext uri="{FF2B5EF4-FFF2-40B4-BE49-F238E27FC236}">
                <a16:creationId xmlns:a16="http://schemas.microsoft.com/office/drawing/2014/main" id="{AA2824DB-3F1C-4D57-BC34-07D10913132E}"/>
              </a:ext>
            </a:extLst>
          </p:cNvPr>
          <p:cNvSpPr txBox="1"/>
          <p:nvPr/>
        </p:nvSpPr>
        <p:spPr>
          <a:xfrm>
            <a:off x="231418" y="2387864"/>
            <a:ext cx="10776127" cy="2369880"/>
          </a:xfrm>
          <a:prstGeom prst="rect">
            <a:avLst/>
          </a:prstGeom>
          <a:noFill/>
        </p:spPr>
        <p:txBody>
          <a:bodyPr wrap="square" rtlCol="0">
            <a:spAutoFit/>
          </a:bodyPr>
          <a:lstStyle/>
          <a:p>
            <a:pPr marL="457200" indent="-457200" algn="ctr">
              <a:buFont typeface="Arial" panose="020B0604020202020204" pitchFamily="34" charset="0"/>
              <a:buChar char="•"/>
            </a:pPr>
            <a:endParaRPr lang="en-JM" sz="2800" dirty="0">
              <a:solidFill>
                <a:srgbClr val="053D57"/>
              </a:solidFill>
              <a:effectLst/>
              <a:latin typeface="Amasis MT Pro" panose="02040504050005020304" pitchFamily="18" charset="0"/>
              <a:ea typeface="Calibri" panose="020F0502020204030204" pitchFamily="34" charset="0"/>
              <a:cs typeface="Arial" panose="020B0604020202020204" pitchFamily="34" charset="0"/>
            </a:endParaRPr>
          </a:p>
          <a:p>
            <a:pPr algn="ctr"/>
            <a:r>
              <a:rPr lang="en-JM" sz="4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br>
              <a:rPr lang="en-JM" sz="4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br>
            <a:br>
              <a:rPr lang="en-JM" sz="4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br>
            <a:endParaRPr lang="en-JM" sz="4000" dirty="0">
              <a:solidFill>
                <a:srgbClr val="053D57"/>
              </a:solidFill>
              <a:latin typeface="Amasis MT Pro" panose="02040504050005020304" pitchFamily="18" charset="0"/>
            </a:endParaRPr>
          </a:p>
        </p:txBody>
      </p:sp>
      <p:sp>
        <p:nvSpPr>
          <p:cNvPr id="15" name="TextBox 14">
            <a:extLst>
              <a:ext uri="{FF2B5EF4-FFF2-40B4-BE49-F238E27FC236}">
                <a16:creationId xmlns:a16="http://schemas.microsoft.com/office/drawing/2014/main" id="{93D01254-C023-48F1-B955-B9DA57DE59A0}"/>
              </a:ext>
            </a:extLst>
          </p:cNvPr>
          <p:cNvSpPr txBox="1"/>
          <p:nvPr/>
        </p:nvSpPr>
        <p:spPr>
          <a:xfrm>
            <a:off x="1593999" y="1599730"/>
            <a:ext cx="10776127" cy="1384995"/>
          </a:xfrm>
          <a:prstGeom prst="rect">
            <a:avLst/>
          </a:prstGeom>
          <a:noFill/>
        </p:spPr>
        <p:txBody>
          <a:bodyPr wrap="square" rtlCol="0">
            <a:spAutoFit/>
          </a:bodyPr>
          <a:lstStyle/>
          <a:p>
            <a:r>
              <a:rPr lang="en-JM" sz="28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Title</a:t>
            </a:r>
            <a:r>
              <a:rPr lang="en-JM" sz="2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r>
              <a:rPr lang="en-JM" sz="28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“Too much A One Thing Good Fi Nothing”</a:t>
            </a:r>
          </a:p>
          <a:p>
            <a:r>
              <a:rPr lang="en-JM" sz="28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Theme: The Dangers of Overeating</a:t>
            </a:r>
          </a:p>
          <a:p>
            <a:endParaRPr lang="en-JM" sz="28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DD0B138-4168-4641-8CBE-AD19807CFCE6}"/>
              </a:ext>
            </a:extLst>
          </p:cNvPr>
          <p:cNvSpPr txBox="1"/>
          <p:nvPr/>
        </p:nvSpPr>
        <p:spPr>
          <a:xfrm>
            <a:off x="1042226" y="3120505"/>
            <a:ext cx="9154510" cy="954107"/>
          </a:xfrm>
          <a:prstGeom prst="rect">
            <a:avLst/>
          </a:prstGeom>
          <a:noFill/>
        </p:spPr>
        <p:txBody>
          <a:bodyPr wrap="square" rtlCol="0">
            <a:spAutoFit/>
          </a:bodyPr>
          <a:lstStyle/>
          <a:p>
            <a:pPr marL="285750" indent="-285750" algn="ctr">
              <a:buFont typeface="Arial" panose="020B0604020202020204" pitchFamily="34" charset="0"/>
              <a:buChar char="•"/>
            </a:pPr>
            <a:r>
              <a:rPr lang="en-JM" sz="2800" dirty="0">
                <a:solidFill>
                  <a:srgbClr val="053D57"/>
                </a:solidFill>
                <a:latin typeface="Amasis MT Pro" panose="02040504050005020304" pitchFamily="18" charset="0"/>
              </a:rPr>
              <a:t>Overeating is a hazard. It is advised to eat in smaller more nutritious portions rather than 3 large meals a day.</a:t>
            </a:r>
          </a:p>
        </p:txBody>
      </p:sp>
      <p:pic>
        <p:nvPicPr>
          <p:cNvPr id="5" name="Picture 4">
            <a:extLst>
              <a:ext uri="{FF2B5EF4-FFF2-40B4-BE49-F238E27FC236}">
                <a16:creationId xmlns:a16="http://schemas.microsoft.com/office/drawing/2014/main" id="{99BB2D19-A7F4-463C-97B2-C144D88928E6}"/>
              </a:ext>
            </a:extLst>
          </p:cNvPr>
          <p:cNvPicPr>
            <a:picLocks noChangeAspect="1"/>
          </p:cNvPicPr>
          <p:nvPr/>
        </p:nvPicPr>
        <p:blipFill>
          <a:blip r:embed="rId3"/>
          <a:stretch>
            <a:fillRect/>
          </a:stretch>
        </p:blipFill>
        <p:spPr>
          <a:xfrm>
            <a:off x="4456265" y="4403057"/>
            <a:ext cx="3022285" cy="2174656"/>
          </a:xfrm>
          <a:prstGeom prst="rect">
            <a:avLst/>
          </a:prstGeom>
        </p:spPr>
      </p:pic>
    </p:spTree>
    <p:extLst>
      <p:ext uri="{BB962C8B-B14F-4D97-AF65-F5344CB8AC3E}">
        <p14:creationId xmlns:p14="http://schemas.microsoft.com/office/powerpoint/2010/main" val="355265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03</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2">
            <a:alphaModFix/>
          </a:blip>
          <a:srcRect/>
          <a:stretch/>
        </p:blipFill>
        <p:spPr>
          <a:xfrm>
            <a:off x="180496" y="0"/>
            <a:ext cx="1131163" cy="1532352"/>
          </a:xfrm>
          <a:prstGeom prst="rect">
            <a:avLst/>
          </a:prstGeom>
          <a:noFill/>
          <a:ln>
            <a:noFill/>
          </a:ln>
        </p:spPr>
      </p:pic>
      <p:sp>
        <p:nvSpPr>
          <p:cNvPr id="4" name="Title 3">
            <a:extLst>
              <a:ext uri="{FF2B5EF4-FFF2-40B4-BE49-F238E27FC236}">
                <a16:creationId xmlns:a16="http://schemas.microsoft.com/office/drawing/2014/main" id="{B062083B-D448-479C-A199-16E1B653E28B}"/>
              </a:ext>
            </a:extLst>
          </p:cNvPr>
          <p:cNvSpPr>
            <a:spLocks noGrp="1"/>
          </p:cNvSpPr>
          <p:nvPr>
            <p:ph type="ctrTitle"/>
          </p:nvPr>
        </p:nvSpPr>
        <p:spPr>
          <a:xfrm>
            <a:off x="541361" y="-855248"/>
            <a:ext cx="9144000" cy="2387600"/>
          </a:xfrm>
        </p:spPr>
        <p:txBody>
          <a:bodyPr>
            <a:normAutofit/>
          </a:bodyPr>
          <a:lstStyle/>
          <a:p>
            <a:r>
              <a:rPr lang="en-JM" sz="5400" dirty="0">
                <a:solidFill>
                  <a:srgbClr val="053D57"/>
                </a:solidFill>
                <a:latin typeface="Amasis MT Pro Black" panose="02040A04050005020304" pitchFamily="18" charset="0"/>
              </a:rPr>
              <a:t>Scripture Reading</a:t>
            </a:r>
          </a:p>
        </p:txBody>
      </p:sp>
      <p:pic>
        <p:nvPicPr>
          <p:cNvPr id="7" name="Graphic 6" descr="Closed quotation mark outline">
            <a:extLst>
              <a:ext uri="{FF2B5EF4-FFF2-40B4-BE49-F238E27FC236}">
                <a16:creationId xmlns:a16="http://schemas.microsoft.com/office/drawing/2014/main" id="{6DE0389B-E5EB-40BE-8501-AF41180E15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6794" y="-109182"/>
            <a:ext cx="1296000" cy="1296000"/>
          </a:xfrm>
          <a:prstGeom prst="rect">
            <a:avLst/>
          </a:prstGeom>
          <a:effectLst/>
        </p:spPr>
      </p:pic>
      <p:sp>
        <p:nvSpPr>
          <p:cNvPr id="14" name="TextBox 13">
            <a:extLst>
              <a:ext uri="{FF2B5EF4-FFF2-40B4-BE49-F238E27FC236}">
                <a16:creationId xmlns:a16="http://schemas.microsoft.com/office/drawing/2014/main" id="{66C98D5D-7FF0-4FA9-926A-D99A73586523}"/>
              </a:ext>
            </a:extLst>
          </p:cNvPr>
          <p:cNvSpPr txBox="1"/>
          <p:nvPr/>
        </p:nvSpPr>
        <p:spPr>
          <a:xfrm>
            <a:off x="435253" y="1787435"/>
            <a:ext cx="6702525" cy="646331"/>
          </a:xfrm>
          <a:prstGeom prst="rect">
            <a:avLst/>
          </a:prstGeom>
          <a:noFill/>
        </p:spPr>
        <p:txBody>
          <a:bodyPr wrap="square">
            <a:spAutoFit/>
          </a:bodyPr>
          <a:lstStyle/>
          <a:p>
            <a:r>
              <a:rPr lang="en-US" sz="3600" b="1" dirty="0">
                <a:solidFill>
                  <a:srgbClr val="053D57"/>
                </a:solidFill>
                <a:effectLst/>
                <a:latin typeface="Amasis MT Pro" panose="02040504050005020304" pitchFamily="18" charset="0"/>
                <a:ea typeface="Calibri" panose="020F0502020204030204" pitchFamily="34" charset="0"/>
                <a:cs typeface="Arial" panose="020B0604020202020204" pitchFamily="34" charset="0"/>
              </a:rPr>
              <a:t>Proverbs 25:16</a:t>
            </a:r>
            <a:endParaRPr lang="en-JM" sz="900" b="1" dirty="0">
              <a:solidFill>
                <a:srgbClr val="053D57"/>
              </a:solidFill>
              <a:latin typeface="Amasis MT Pro" panose="02040504050005020304" pitchFamily="18" charset="0"/>
            </a:endParaRPr>
          </a:p>
        </p:txBody>
      </p:sp>
      <p:sp>
        <p:nvSpPr>
          <p:cNvPr id="15" name="Google Shape;128;p8">
            <a:extLst>
              <a:ext uri="{FF2B5EF4-FFF2-40B4-BE49-F238E27FC236}">
                <a16:creationId xmlns:a16="http://schemas.microsoft.com/office/drawing/2014/main" id="{C5876077-3712-4D56-B17D-2F96DAA539EB}"/>
              </a:ext>
            </a:extLst>
          </p:cNvPr>
          <p:cNvSpPr txBox="1"/>
          <p:nvPr/>
        </p:nvSpPr>
        <p:spPr>
          <a:xfrm>
            <a:off x="746077" y="2577089"/>
            <a:ext cx="10357828" cy="1934376"/>
          </a:xfrm>
          <a:prstGeom prst="rect">
            <a:avLst/>
          </a:prstGeom>
          <a:noFill/>
          <a:ln>
            <a:noFill/>
          </a:ln>
        </p:spPr>
        <p:txBody>
          <a:bodyPr spcFirstLastPara="1" wrap="square" lIns="0" tIns="12700" rIns="0" bIns="0" anchor="t" anchorCtr="0">
            <a:spAutoFit/>
          </a:bodyPr>
          <a:lstStyle/>
          <a:p>
            <a:pPr>
              <a:lnSpc>
                <a:spcPct val="115000"/>
              </a:lnSpc>
              <a:spcAft>
                <a:spcPts val="1000"/>
              </a:spcAft>
            </a:pPr>
            <a:r>
              <a:rPr lang="en-JM" sz="4400" baseline="30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16</a:t>
            </a:r>
            <a:r>
              <a:rPr lang="en-JM" sz="8000" baseline="30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 </a:t>
            </a:r>
            <a:r>
              <a:rPr lang="en-US" sz="4400" dirty="0">
                <a:solidFill>
                  <a:srgbClr val="053D57"/>
                </a:solidFill>
                <a:effectLst/>
                <a:latin typeface="Amasis MT Pro" panose="02040504050005020304" pitchFamily="18" charset="0"/>
                <a:ea typeface="Calibri" panose="020F0502020204030204" pitchFamily="34" charset="0"/>
                <a:cs typeface="Arial" panose="020B0604020202020204" pitchFamily="34" charset="0"/>
              </a:rPr>
              <a:t>If you find honey, eat just enough—too much of it, and you will vomit.</a:t>
            </a:r>
            <a:r>
              <a:rPr lang="en-JM" sz="4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endParaRPr lang="en-JM" sz="48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30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04</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2">
            <a:alphaModFix/>
          </a:blip>
          <a:srcRect/>
          <a:stretch/>
        </p:blipFill>
        <p:spPr>
          <a:xfrm>
            <a:off x="180496" y="0"/>
            <a:ext cx="1131163" cy="1532352"/>
          </a:xfrm>
          <a:prstGeom prst="rect">
            <a:avLst/>
          </a:prstGeom>
          <a:noFill/>
          <a:ln>
            <a:noFill/>
          </a:ln>
        </p:spPr>
      </p:pic>
      <p:sp>
        <p:nvSpPr>
          <p:cNvPr id="4" name="Title 3">
            <a:extLst>
              <a:ext uri="{FF2B5EF4-FFF2-40B4-BE49-F238E27FC236}">
                <a16:creationId xmlns:a16="http://schemas.microsoft.com/office/drawing/2014/main" id="{B062083B-D448-479C-A199-16E1B653E28B}"/>
              </a:ext>
            </a:extLst>
          </p:cNvPr>
          <p:cNvSpPr>
            <a:spLocks noGrp="1"/>
          </p:cNvSpPr>
          <p:nvPr>
            <p:ph type="ctrTitle"/>
          </p:nvPr>
        </p:nvSpPr>
        <p:spPr>
          <a:xfrm>
            <a:off x="541361" y="-855248"/>
            <a:ext cx="9144000" cy="2387600"/>
          </a:xfrm>
        </p:spPr>
        <p:txBody>
          <a:bodyPr>
            <a:normAutofit/>
          </a:bodyPr>
          <a:lstStyle/>
          <a:p>
            <a:r>
              <a:rPr lang="en-JM" sz="5400" dirty="0">
                <a:solidFill>
                  <a:schemeClr val="bg1"/>
                </a:solidFill>
                <a:latin typeface="Amasis MT Pro Black" panose="02040A04050005020304" pitchFamily="18" charset="0"/>
              </a:rPr>
              <a:t>Scripture Reading</a:t>
            </a:r>
          </a:p>
        </p:txBody>
      </p:sp>
      <p:pic>
        <p:nvPicPr>
          <p:cNvPr id="7" name="Graphic 6" descr="Closed quotation mark outline">
            <a:extLst>
              <a:ext uri="{FF2B5EF4-FFF2-40B4-BE49-F238E27FC236}">
                <a16:creationId xmlns:a16="http://schemas.microsoft.com/office/drawing/2014/main" id="{6DE0389B-E5EB-40BE-8501-AF41180E15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6794" y="-109182"/>
            <a:ext cx="1296000" cy="1296000"/>
          </a:xfrm>
          <a:prstGeom prst="rect">
            <a:avLst/>
          </a:prstGeom>
          <a:effectLst/>
        </p:spPr>
      </p:pic>
      <p:sp>
        <p:nvSpPr>
          <p:cNvPr id="14" name="TextBox 13">
            <a:extLst>
              <a:ext uri="{FF2B5EF4-FFF2-40B4-BE49-F238E27FC236}">
                <a16:creationId xmlns:a16="http://schemas.microsoft.com/office/drawing/2014/main" id="{66C98D5D-7FF0-4FA9-926A-D99A73586523}"/>
              </a:ext>
            </a:extLst>
          </p:cNvPr>
          <p:cNvSpPr txBox="1"/>
          <p:nvPr/>
        </p:nvSpPr>
        <p:spPr>
          <a:xfrm>
            <a:off x="435253" y="1787435"/>
            <a:ext cx="6702525" cy="646331"/>
          </a:xfrm>
          <a:prstGeom prst="rect">
            <a:avLst/>
          </a:prstGeom>
          <a:noFill/>
        </p:spPr>
        <p:txBody>
          <a:bodyPr wrap="square">
            <a:spAutoFit/>
          </a:bodyPr>
          <a:lstStyle/>
          <a:p>
            <a:r>
              <a:rPr lang="en-US" sz="3600" b="1" dirty="0">
                <a:solidFill>
                  <a:schemeClr val="bg1"/>
                </a:solidFill>
                <a:effectLst/>
                <a:latin typeface="Amasis MT Pro" panose="02040504050005020304" pitchFamily="18" charset="0"/>
                <a:ea typeface="Calibri" panose="020F0502020204030204" pitchFamily="34" charset="0"/>
                <a:cs typeface="Arial" panose="020B0604020202020204" pitchFamily="34" charset="0"/>
              </a:rPr>
              <a:t>Proverbs 23:19-21</a:t>
            </a:r>
            <a:endParaRPr lang="en-JM" sz="900" b="1" dirty="0">
              <a:solidFill>
                <a:schemeClr val="bg1"/>
              </a:solidFill>
              <a:latin typeface="Amasis MT Pro" panose="02040504050005020304" pitchFamily="18" charset="0"/>
            </a:endParaRPr>
          </a:p>
        </p:txBody>
      </p:sp>
      <p:sp>
        <p:nvSpPr>
          <p:cNvPr id="15" name="Google Shape;128;p8">
            <a:extLst>
              <a:ext uri="{FF2B5EF4-FFF2-40B4-BE49-F238E27FC236}">
                <a16:creationId xmlns:a16="http://schemas.microsoft.com/office/drawing/2014/main" id="{C5876077-3712-4D56-B17D-2F96DAA539EB}"/>
              </a:ext>
            </a:extLst>
          </p:cNvPr>
          <p:cNvSpPr txBox="1"/>
          <p:nvPr/>
        </p:nvSpPr>
        <p:spPr>
          <a:xfrm>
            <a:off x="541361" y="2633008"/>
            <a:ext cx="11253857" cy="3808735"/>
          </a:xfrm>
          <a:prstGeom prst="rect">
            <a:avLst/>
          </a:prstGeom>
          <a:noFill/>
          <a:ln>
            <a:noFill/>
          </a:ln>
        </p:spPr>
        <p:txBody>
          <a:bodyPr spcFirstLastPara="1" wrap="square" lIns="0" tIns="12700" rIns="0" bIns="0" anchor="t" anchorCtr="0">
            <a:spAutoFit/>
          </a:bodyPr>
          <a:lstStyle/>
          <a:p>
            <a:pPr>
              <a:lnSpc>
                <a:spcPct val="115000"/>
              </a:lnSpc>
              <a:spcAft>
                <a:spcPts val="1000"/>
              </a:spcAft>
            </a:pPr>
            <a:r>
              <a:rPr lang="en-JM" sz="4000" b="1" baseline="30000" dirty="0">
                <a:solidFill>
                  <a:schemeClr val="bg1"/>
                </a:solidFill>
                <a:effectLst/>
                <a:latin typeface="Amasis MT Pro Light" panose="02040304050005020304" pitchFamily="18" charset="0"/>
                <a:ea typeface="Calibri" panose="020F0502020204030204" pitchFamily="34" charset="0"/>
                <a:cs typeface="Times New Roman" panose="02020603050405020304" pitchFamily="18" charset="0"/>
              </a:rPr>
              <a:t>19</a:t>
            </a:r>
            <a:r>
              <a:rPr lang="en-JM" sz="2000" dirty="0">
                <a:solidFill>
                  <a:schemeClr val="bg1"/>
                </a:solidFill>
                <a:effectLst/>
                <a:latin typeface="Amasis MT Pro Light" panose="02040304050005020304" pitchFamily="18" charset="0"/>
                <a:ea typeface="Calibri" panose="020F0502020204030204" pitchFamily="34" charset="0"/>
                <a:cs typeface="Calibri" panose="020F0502020204030204" pitchFamily="34" charset="0"/>
              </a:rPr>
              <a:t> </a:t>
            </a:r>
            <a:r>
              <a:rPr lang="en-US" sz="3600" dirty="0">
                <a:solidFill>
                  <a:schemeClr val="bg1"/>
                </a:solidFill>
                <a:effectLst/>
                <a:latin typeface="Amasis MT Pro" panose="02040504050005020304" pitchFamily="18" charset="0"/>
                <a:ea typeface="Calibri" panose="020F0502020204030204" pitchFamily="34" charset="0"/>
                <a:cs typeface="Arial" panose="020B0604020202020204" pitchFamily="34" charset="0"/>
              </a:rPr>
              <a:t>Listen, my son, and be wise, and set your heart on the right path: </a:t>
            </a:r>
            <a:r>
              <a:rPr lang="en-JM" sz="3600" b="1" baseline="30000" dirty="0">
                <a:solidFill>
                  <a:schemeClr val="bg1"/>
                </a:solidFill>
                <a:latin typeface="Amasis MT Pro Light" panose="02040304050005020304" pitchFamily="18" charset="0"/>
                <a:ea typeface="Calibri" panose="020F0502020204030204" pitchFamily="34" charset="0"/>
                <a:cs typeface="Times New Roman" panose="02020603050405020304" pitchFamily="18" charset="0"/>
              </a:rPr>
              <a:t>20</a:t>
            </a:r>
            <a:r>
              <a:rPr lang="en-US" sz="3600" dirty="0">
                <a:solidFill>
                  <a:schemeClr val="bg1"/>
                </a:solidFill>
                <a:effectLst/>
                <a:latin typeface="Amasis MT Pro" panose="02040504050005020304" pitchFamily="18" charset="0"/>
                <a:ea typeface="Calibri" panose="020F0502020204030204" pitchFamily="34" charset="0"/>
                <a:cs typeface="Arial" panose="020B0604020202020204" pitchFamily="34" charset="0"/>
              </a:rPr>
              <a:t> Do not join those who drink too much wine or gorge themselves on meat, </a:t>
            </a:r>
            <a:r>
              <a:rPr lang="en-JM" sz="3600" b="1" baseline="30000" dirty="0">
                <a:solidFill>
                  <a:schemeClr val="bg1"/>
                </a:solidFill>
                <a:latin typeface="Amasis MT Pro Light" panose="02040304050005020304" pitchFamily="18" charset="0"/>
                <a:ea typeface="Calibri" panose="020F0502020204030204" pitchFamily="34" charset="0"/>
                <a:cs typeface="Times New Roman" panose="02020603050405020304" pitchFamily="18" charset="0"/>
              </a:rPr>
              <a:t>21</a:t>
            </a:r>
            <a:r>
              <a:rPr lang="en-US" sz="3600" dirty="0">
                <a:solidFill>
                  <a:schemeClr val="bg1"/>
                </a:solidFill>
                <a:effectLst/>
                <a:latin typeface="Amasis MT Pro" panose="02040504050005020304" pitchFamily="18" charset="0"/>
                <a:ea typeface="Calibri" panose="020F0502020204030204" pitchFamily="34" charset="0"/>
                <a:cs typeface="Arial" panose="020B0604020202020204" pitchFamily="34" charset="0"/>
              </a:rPr>
              <a:t> for drunkards and gluttons become poor, and drowsiness clothes them in rags.</a:t>
            </a:r>
            <a:endParaRPr lang="en-JM" sz="3600" dirty="0">
              <a:solidFill>
                <a:schemeClr val="bg1"/>
              </a:solidFill>
              <a:effectLst/>
              <a:latin typeface="Amasis MT Pro" panose="02040504050005020304" pitchFamily="18" charset="0"/>
              <a:ea typeface="Calibri" panose="020F0502020204030204" pitchFamily="34" charset="0"/>
              <a:cs typeface="Arial" panose="020B0604020202020204" pitchFamily="34" charset="0"/>
            </a:endParaRPr>
          </a:p>
          <a:p>
            <a:pPr>
              <a:lnSpc>
                <a:spcPct val="115000"/>
              </a:lnSpc>
              <a:spcAft>
                <a:spcPts val="1000"/>
              </a:spcAft>
            </a:pPr>
            <a:endParaRPr lang="en-JM" sz="2000" dirty="0">
              <a:solidFill>
                <a:schemeClr val="bg1"/>
              </a:solidFill>
              <a:effectLst/>
              <a:latin typeface="Amasis MT Pro Light" panose="020403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84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40059" y="6365921"/>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05</a:t>
            </a:r>
          </a:p>
        </p:txBody>
      </p:sp>
      <p:pic>
        <p:nvPicPr>
          <p:cNvPr id="6" name="Google Shape;43;p1">
            <a:extLst>
              <a:ext uri="{FF2B5EF4-FFF2-40B4-BE49-F238E27FC236}">
                <a16:creationId xmlns:a16="http://schemas.microsoft.com/office/drawing/2014/main" id="{F668EAD5-1BDF-4058-8955-226B57E4C213}"/>
              </a:ext>
            </a:extLst>
          </p:cNvPr>
          <p:cNvPicPr preferRelativeResize="0"/>
          <p:nvPr/>
        </p:nvPicPr>
        <p:blipFill rotWithShape="1">
          <a:blip r:embed="rId2">
            <a:alphaModFix/>
          </a:blip>
          <a:srcRect/>
          <a:stretch/>
        </p:blipFill>
        <p:spPr>
          <a:xfrm>
            <a:off x="296301" y="116808"/>
            <a:ext cx="1131163" cy="1532352"/>
          </a:xfrm>
          <a:prstGeom prst="rect">
            <a:avLst/>
          </a:prstGeom>
          <a:noFill/>
          <a:ln>
            <a:noFill/>
          </a:ln>
        </p:spPr>
      </p:pic>
      <p:sp>
        <p:nvSpPr>
          <p:cNvPr id="8" name="TextBox 7">
            <a:extLst>
              <a:ext uri="{FF2B5EF4-FFF2-40B4-BE49-F238E27FC236}">
                <a16:creationId xmlns:a16="http://schemas.microsoft.com/office/drawing/2014/main" id="{BD3F58B5-97AA-4D2B-94A5-6166D9F64498}"/>
              </a:ext>
            </a:extLst>
          </p:cNvPr>
          <p:cNvSpPr txBox="1"/>
          <p:nvPr/>
        </p:nvSpPr>
        <p:spPr>
          <a:xfrm>
            <a:off x="1095113" y="2560990"/>
            <a:ext cx="10001774" cy="1446550"/>
          </a:xfrm>
          <a:prstGeom prst="rect">
            <a:avLst/>
          </a:prstGeom>
          <a:noFill/>
        </p:spPr>
        <p:txBody>
          <a:bodyPr wrap="square" rtlCol="0">
            <a:spAutoFit/>
          </a:bodyPr>
          <a:lstStyle/>
          <a:p>
            <a:pPr algn="ctr"/>
            <a:r>
              <a:rPr lang="en-JM" sz="8800" b="1" dirty="0">
                <a:solidFill>
                  <a:srgbClr val="053D57"/>
                </a:solidFill>
                <a:latin typeface="Amasis MT Pro" panose="02040504050005020304" pitchFamily="18" charset="0"/>
              </a:rPr>
              <a:t>Story Time</a:t>
            </a:r>
          </a:p>
        </p:txBody>
      </p:sp>
    </p:spTree>
    <p:extLst>
      <p:ext uri="{BB962C8B-B14F-4D97-AF65-F5344CB8AC3E}">
        <p14:creationId xmlns:p14="http://schemas.microsoft.com/office/powerpoint/2010/main" val="147765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06</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3" name="TextBox 2">
            <a:extLst>
              <a:ext uri="{FF2B5EF4-FFF2-40B4-BE49-F238E27FC236}">
                <a16:creationId xmlns:a16="http://schemas.microsoft.com/office/drawing/2014/main" id="{16C3AFEB-CD93-4228-A7C6-D3FD92C77386}"/>
              </a:ext>
            </a:extLst>
          </p:cNvPr>
          <p:cNvSpPr txBox="1"/>
          <p:nvPr/>
        </p:nvSpPr>
        <p:spPr>
          <a:xfrm>
            <a:off x="1737360" y="579120"/>
            <a:ext cx="7975600" cy="646331"/>
          </a:xfrm>
          <a:prstGeom prst="rect">
            <a:avLst/>
          </a:prstGeom>
          <a:noFill/>
        </p:spPr>
        <p:txBody>
          <a:bodyPr wrap="square" rtlCol="0">
            <a:spAutoFit/>
          </a:bodyPr>
          <a:lstStyle/>
          <a:p>
            <a:r>
              <a:rPr lang="en-JM" sz="3600" b="1" dirty="0">
                <a:solidFill>
                  <a:srgbClr val="053D57"/>
                </a:solidFill>
                <a:latin typeface="Amasis MT Pro" panose="02040504050005020304" pitchFamily="18" charset="0"/>
              </a:rPr>
              <a:t>Moral of the Story:</a:t>
            </a:r>
          </a:p>
        </p:txBody>
      </p:sp>
      <p:sp>
        <p:nvSpPr>
          <p:cNvPr id="5" name="TextBox 4">
            <a:extLst>
              <a:ext uri="{FF2B5EF4-FFF2-40B4-BE49-F238E27FC236}">
                <a16:creationId xmlns:a16="http://schemas.microsoft.com/office/drawing/2014/main" id="{60501697-D1E7-4039-8C7D-959C6441BD9A}"/>
              </a:ext>
            </a:extLst>
          </p:cNvPr>
          <p:cNvSpPr txBox="1"/>
          <p:nvPr/>
        </p:nvSpPr>
        <p:spPr>
          <a:xfrm>
            <a:off x="548640" y="1754746"/>
            <a:ext cx="10952480" cy="2554545"/>
          </a:xfrm>
          <a:prstGeom prst="rect">
            <a:avLst/>
          </a:prstGeom>
          <a:noFill/>
        </p:spPr>
        <p:txBody>
          <a:bodyPr wrap="square" rtlCol="0">
            <a:spAutoFit/>
          </a:bodyPr>
          <a:lstStyle/>
          <a:p>
            <a:pPr algn="ctr"/>
            <a:r>
              <a:rPr lang="en-JM" sz="3200" dirty="0">
                <a:solidFill>
                  <a:srgbClr val="053D57"/>
                </a:solidFill>
                <a:latin typeface="Amasis MT Pro" panose="02040504050005020304" pitchFamily="18" charset="0"/>
                <a:ea typeface="Calibri" panose="020F0502020204030204" pitchFamily="34" charset="0"/>
                <a:cs typeface="Times New Roman" panose="02020603050405020304" pitchFamily="18" charset="0"/>
              </a:rPr>
              <a:t>O</a:t>
            </a:r>
            <a:r>
              <a:rPr lang="en-JM" sz="32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vereating is not good, it causes food to lose its quality and its positive effect.  Modern medicine tells us that eating small portions is the best way to benefit from foods and to ensure our health.  </a:t>
            </a:r>
          </a:p>
          <a:p>
            <a:pPr algn="ctr"/>
            <a:endParaRPr lang="en-JM" sz="3200" dirty="0">
              <a:solidFill>
                <a:srgbClr val="053D57"/>
              </a:solidFill>
              <a:latin typeface="Amasis MT Pro" panose="02040504050005020304" pitchFamily="18" charset="0"/>
            </a:endParaRPr>
          </a:p>
        </p:txBody>
      </p:sp>
      <p:sp>
        <p:nvSpPr>
          <p:cNvPr id="8" name="TextBox 7">
            <a:extLst>
              <a:ext uri="{FF2B5EF4-FFF2-40B4-BE49-F238E27FC236}">
                <a16:creationId xmlns:a16="http://schemas.microsoft.com/office/drawing/2014/main" id="{BD703EA0-1818-436B-AB4E-843F1BF17DC0}"/>
              </a:ext>
            </a:extLst>
          </p:cNvPr>
          <p:cNvSpPr txBox="1"/>
          <p:nvPr/>
        </p:nvSpPr>
        <p:spPr>
          <a:xfrm>
            <a:off x="5815206" y="4834691"/>
            <a:ext cx="1330960" cy="523220"/>
          </a:xfrm>
          <a:prstGeom prst="rect">
            <a:avLst/>
          </a:prstGeom>
          <a:noFill/>
        </p:spPr>
        <p:txBody>
          <a:bodyPr wrap="square" rtlCol="0">
            <a:spAutoFit/>
          </a:bodyPr>
          <a:lstStyle/>
          <a:p>
            <a:r>
              <a:rPr lang="en-JM" sz="2800" b="1" dirty="0">
                <a:solidFill>
                  <a:srgbClr val="053D57"/>
                </a:solidFill>
                <a:latin typeface="Amasis MT Pro" panose="02040504050005020304" pitchFamily="18" charset="0"/>
              </a:rPr>
              <a:t>VS.</a:t>
            </a:r>
          </a:p>
        </p:txBody>
      </p:sp>
      <p:pic>
        <p:nvPicPr>
          <p:cNvPr id="10" name="Picture 9">
            <a:extLst>
              <a:ext uri="{FF2B5EF4-FFF2-40B4-BE49-F238E27FC236}">
                <a16:creationId xmlns:a16="http://schemas.microsoft.com/office/drawing/2014/main" id="{97714EA6-047E-42E0-885A-84C97E67F361}"/>
              </a:ext>
            </a:extLst>
          </p:cNvPr>
          <p:cNvPicPr>
            <a:picLocks noChangeAspect="1"/>
          </p:cNvPicPr>
          <p:nvPr/>
        </p:nvPicPr>
        <p:blipFill>
          <a:blip r:embed="rId4"/>
          <a:stretch>
            <a:fillRect/>
          </a:stretch>
        </p:blipFill>
        <p:spPr>
          <a:xfrm>
            <a:off x="7701122" y="4002390"/>
            <a:ext cx="3376907" cy="236793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764B107-DE69-474F-AB1C-4FCC8E3EF178}"/>
              </a:ext>
            </a:extLst>
          </p:cNvPr>
          <p:cNvPicPr>
            <a:picLocks noChangeAspect="1"/>
          </p:cNvPicPr>
          <p:nvPr/>
        </p:nvPicPr>
        <p:blipFill>
          <a:blip r:embed="rId5"/>
          <a:stretch>
            <a:fillRect/>
          </a:stretch>
        </p:blipFill>
        <p:spPr>
          <a:xfrm>
            <a:off x="1230379" y="4023197"/>
            <a:ext cx="3175857" cy="2326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05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6327" y="6441743"/>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07</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2" name="TextBox 1">
            <a:extLst>
              <a:ext uri="{FF2B5EF4-FFF2-40B4-BE49-F238E27FC236}">
                <a16:creationId xmlns:a16="http://schemas.microsoft.com/office/drawing/2014/main" id="{A2F97A8F-9FD9-4C28-A6E2-72345E64DBC3}"/>
              </a:ext>
            </a:extLst>
          </p:cNvPr>
          <p:cNvSpPr txBox="1"/>
          <p:nvPr/>
        </p:nvSpPr>
        <p:spPr>
          <a:xfrm>
            <a:off x="1608838" y="664576"/>
            <a:ext cx="9407141" cy="584775"/>
          </a:xfrm>
          <a:prstGeom prst="rect">
            <a:avLst/>
          </a:prstGeom>
          <a:noFill/>
        </p:spPr>
        <p:txBody>
          <a:bodyPr wrap="square" rtlCol="0">
            <a:spAutoFit/>
          </a:bodyPr>
          <a:lstStyle/>
          <a:p>
            <a:r>
              <a:rPr lang="en-JM" sz="3200" b="1" dirty="0">
                <a:solidFill>
                  <a:schemeClr val="bg1"/>
                </a:solidFill>
                <a:latin typeface="Amasis MT Pro" panose="02040504050005020304" pitchFamily="18" charset="0"/>
                <a:ea typeface="Calibri" panose="020F0502020204030204" pitchFamily="34" charset="0"/>
              </a:rPr>
              <a:t>U</a:t>
            </a:r>
            <a:r>
              <a:rPr lang="en-JM" sz="3200" b="1" dirty="0">
                <a:solidFill>
                  <a:schemeClr val="bg1"/>
                </a:solidFill>
                <a:effectLst/>
                <a:latin typeface="Amasis MT Pro" panose="02040504050005020304" pitchFamily="18" charset="0"/>
                <a:ea typeface="Calibri" panose="020F0502020204030204" pitchFamily="34" charset="0"/>
              </a:rPr>
              <a:t>nder-nourishment, Malnutrition and Hunger</a:t>
            </a:r>
            <a:endParaRPr lang="en-JM" sz="3200" b="1" dirty="0">
              <a:solidFill>
                <a:schemeClr val="bg1"/>
              </a:solidFill>
              <a:latin typeface="Amasis MT Pro" panose="02040504050005020304" pitchFamily="18" charset="0"/>
            </a:endParaRPr>
          </a:p>
        </p:txBody>
      </p:sp>
      <p:sp>
        <p:nvSpPr>
          <p:cNvPr id="4" name="TextBox 3">
            <a:extLst>
              <a:ext uri="{FF2B5EF4-FFF2-40B4-BE49-F238E27FC236}">
                <a16:creationId xmlns:a16="http://schemas.microsoft.com/office/drawing/2014/main" id="{459BA86A-047A-4344-B252-445556F4B5B1}"/>
              </a:ext>
            </a:extLst>
          </p:cNvPr>
          <p:cNvSpPr txBox="1"/>
          <p:nvPr/>
        </p:nvSpPr>
        <p:spPr>
          <a:xfrm>
            <a:off x="487680" y="1935853"/>
            <a:ext cx="11074400" cy="4585871"/>
          </a:xfrm>
          <a:prstGeom prst="rect">
            <a:avLst/>
          </a:prstGeom>
          <a:noFill/>
        </p:spPr>
        <p:txBody>
          <a:bodyPr wrap="square" rtlCol="0">
            <a:spAutoFit/>
          </a:bodyPr>
          <a:lstStyle/>
          <a:p>
            <a:pPr marL="285750" indent="-285750">
              <a:buFont typeface="Arial" panose="020B0604020202020204" pitchFamily="34" charset="0"/>
              <a:buChar char="•"/>
            </a:pPr>
            <a:r>
              <a:rPr lang="en-JM" sz="32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There is a </a:t>
            </a:r>
            <a:r>
              <a:rPr lang="en-JM" sz="36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problem</a:t>
            </a:r>
            <a:r>
              <a:rPr lang="en-JM" sz="32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 of distribution, access and costs where food supply is concerned, which has led to hunger and malnutrition. </a:t>
            </a:r>
          </a:p>
          <a:p>
            <a:endParaRPr lang="en-JM" sz="3200" dirty="0">
              <a:solidFill>
                <a:schemeClr val="bg1"/>
              </a:solidFill>
              <a:latin typeface="Amasis MT Pro" panose="020405040500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JM" sz="3200" dirty="0">
                <a:solidFill>
                  <a:schemeClr val="bg1"/>
                </a:solidFill>
                <a:latin typeface="Amasis MT Pro" panose="02040504050005020304" pitchFamily="18" charset="0"/>
                <a:ea typeface="Calibri" panose="020F0502020204030204" pitchFamily="34" charset="0"/>
                <a:cs typeface="Times New Roman" panose="02020603050405020304" pitchFamily="18" charset="0"/>
              </a:rPr>
              <a:t>T</a:t>
            </a:r>
            <a:r>
              <a:rPr lang="en-JM" sz="3200" dirty="0">
                <a:solidFill>
                  <a:schemeClr val="bg1"/>
                </a:solidFill>
                <a:effectLst/>
                <a:latin typeface="Amasis MT Pro" panose="02040504050005020304" pitchFamily="18" charset="0"/>
                <a:ea typeface="Calibri" panose="020F0502020204030204" pitchFamily="34" charset="0"/>
                <a:cs typeface="Times New Roman" panose="02020603050405020304" pitchFamily="18" charset="0"/>
              </a:rPr>
              <a:t>here is a need for activism to promote food security policies and better terms of trade to ensure that the most vulnerable and poor of the world have access to adequate food.  </a:t>
            </a:r>
          </a:p>
          <a:p>
            <a:pPr marL="285750" indent="-285750">
              <a:buFont typeface="Arial" panose="020B0604020202020204" pitchFamily="34" charset="0"/>
              <a:buChar char="•"/>
            </a:pPr>
            <a:endParaRPr lang="en-JM" sz="3200" dirty="0">
              <a:solidFill>
                <a:schemeClr val="bg1"/>
              </a:solidFill>
              <a:latin typeface="Amasis MT Pro" panose="02040504050005020304" pitchFamily="18" charset="0"/>
            </a:endParaRPr>
          </a:p>
        </p:txBody>
      </p:sp>
    </p:spTree>
    <p:extLst>
      <p:ext uri="{BB962C8B-B14F-4D97-AF65-F5344CB8AC3E}">
        <p14:creationId xmlns:p14="http://schemas.microsoft.com/office/powerpoint/2010/main" val="425472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6327"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08</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7" name="TextBox 6">
            <a:extLst>
              <a:ext uri="{FF2B5EF4-FFF2-40B4-BE49-F238E27FC236}">
                <a16:creationId xmlns:a16="http://schemas.microsoft.com/office/drawing/2014/main" id="{7977CC2D-0DB5-48BE-80E5-153711B706EC}"/>
              </a:ext>
            </a:extLst>
          </p:cNvPr>
          <p:cNvSpPr txBox="1"/>
          <p:nvPr/>
        </p:nvSpPr>
        <p:spPr>
          <a:xfrm>
            <a:off x="1751078" y="634096"/>
            <a:ext cx="9407141" cy="584775"/>
          </a:xfrm>
          <a:prstGeom prst="rect">
            <a:avLst/>
          </a:prstGeom>
          <a:noFill/>
        </p:spPr>
        <p:txBody>
          <a:bodyPr wrap="square" rtlCol="0">
            <a:spAutoFit/>
          </a:bodyPr>
          <a:lstStyle/>
          <a:p>
            <a:r>
              <a:rPr lang="en-JM" sz="3200" b="1" dirty="0">
                <a:solidFill>
                  <a:srgbClr val="053D57"/>
                </a:solidFill>
                <a:latin typeface="Amasis MT Pro" panose="02040504050005020304" pitchFamily="18" charset="0"/>
                <a:ea typeface="Calibri" panose="020F0502020204030204" pitchFamily="34" charset="0"/>
              </a:rPr>
              <a:t>Obesity and Overfeeding</a:t>
            </a:r>
            <a:endParaRPr lang="en-JM" sz="3200" b="1" dirty="0">
              <a:solidFill>
                <a:srgbClr val="053D57"/>
              </a:solidFill>
              <a:latin typeface="Amasis MT Pro" panose="02040504050005020304" pitchFamily="18" charset="0"/>
            </a:endParaRPr>
          </a:p>
        </p:txBody>
      </p:sp>
      <p:sp>
        <p:nvSpPr>
          <p:cNvPr id="3" name="TextBox 2">
            <a:extLst>
              <a:ext uri="{FF2B5EF4-FFF2-40B4-BE49-F238E27FC236}">
                <a16:creationId xmlns:a16="http://schemas.microsoft.com/office/drawing/2014/main" id="{88669ECA-E035-4BDE-BDD5-82B490C1EECF}"/>
              </a:ext>
            </a:extLst>
          </p:cNvPr>
          <p:cNvSpPr txBox="1"/>
          <p:nvPr/>
        </p:nvSpPr>
        <p:spPr>
          <a:xfrm>
            <a:off x="349837" y="1998732"/>
            <a:ext cx="11202083" cy="2923877"/>
          </a:xfrm>
          <a:prstGeom prst="rect">
            <a:avLst/>
          </a:prstGeom>
          <a:noFill/>
        </p:spPr>
        <p:txBody>
          <a:bodyPr wrap="square" rtlCol="0">
            <a:spAutoFit/>
          </a:bodyPr>
          <a:lstStyle/>
          <a:p>
            <a:pPr marL="342900" indent="-342900">
              <a:buFont typeface="Arial" panose="020B0604020202020204" pitchFamily="34" charset="0"/>
              <a:buChar char="•"/>
            </a:pPr>
            <a:r>
              <a:rPr lang="en-JM" sz="2400" dirty="0">
                <a:solidFill>
                  <a:srgbClr val="053D57"/>
                </a:solidFill>
                <a:effectLst/>
                <a:latin typeface="Amasis MT Pro" panose="02040504050005020304" pitchFamily="18" charset="0"/>
                <a:ea typeface="Calibri" panose="020F0502020204030204" pitchFamily="34" charset="0"/>
              </a:rPr>
              <a:t>Obesity is the result of the consumption of concentrated fats and salts and of fried foods and concentrated sugars. Sugary drinks and snacks with uncooked salts also contribute to obesity.  </a:t>
            </a:r>
          </a:p>
          <a:p>
            <a:pPr marL="342900" indent="-342900">
              <a:buFont typeface="Arial" panose="020B0604020202020204" pitchFamily="34" charset="0"/>
              <a:buChar char="•"/>
            </a:pPr>
            <a:endParaRPr lang="en-JM" sz="2400" dirty="0">
              <a:solidFill>
                <a:srgbClr val="053D57"/>
              </a:solidFill>
              <a:latin typeface="Amasis MT Pro" panose="02040504050005020304" pitchFamily="18" charset="0"/>
              <a:ea typeface="Calibri" panose="020F0502020204030204" pitchFamily="34" charset="0"/>
            </a:endParaRPr>
          </a:p>
          <a:p>
            <a:endParaRPr lang="en-JM" sz="1400" dirty="0">
              <a:solidFill>
                <a:srgbClr val="053D57"/>
              </a:solidFill>
              <a:latin typeface="Amasis MT Pro" panose="02040504050005020304" pitchFamily="18" charset="0"/>
              <a:ea typeface="Calibri" panose="020F0502020204030204" pitchFamily="34" charset="0"/>
            </a:endParaRPr>
          </a:p>
          <a:p>
            <a:pPr marL="342900" indent="-342900">
              <a:buFont typeface="Arial" panose="020B0604020202020204" pitchFamily="34" charset="0"/>
              <a:buChar char="•"/>
            </a:pPr>
            <a:r>
              <a:rPr lang="en-JM" sz="2400" dirty="0">
                <a:solidFill>
                  <a:srgbClr val="053D57"/>
                </a:solidFill>
                <a:effectLst/>
                <a:latin typeface="Amasis MT Pro" panose="02040504050005020304" pitchFamily="18" charset="0"/>
                <a:ea typeface="Calibri" panose="020F0502020204030204" pitchFamily="34" charset="0"/>
              </a:rPr>
              <a:t>Some meals contain things that are gluttony-inducing. We need to ensure that we remain in control of ourselves where our consumption habits and the portions we consume are concerned.</a:t>
            </a:r>
            <a:endParaRPr lang="en-JM" sz="2400" dirty="0">
              <a:solidFill>
                <a:srgbClr val="053D57"/>
              </a:solidFill>
              <a:latin typeface="Amasis MT Pro" panose="02040504050005020304" pitchFamily="18" charset="0"/>
            </a:endParaRPr>
          </a:p>
        </p:txBody>
      </p:sp>
      <p:pic>
        <p:nvPicPr>
          <p:cNvPr id="5" name="Picture 4">
            <a:extLst>
              <a:ext uri="{FF2B5EF4-FFF2-40B4-BE49-F238E27FC236}">
                <a16:creationId xmlns:a16="http://schemas.microsoft.com/office/drawing/2014/main" id="{25E71727-B0CE-4CAF-89D3-FE58E44F7822}"/>
              </a:ext>
            </a:extLst>
          </p:cNvPr>
          <p:cNvPicPr>
            <a:picLocks noChangeAspect="1"/>
          </p:cNvPicPr>
          <p:nvPr/>
        </p:nvPicPr>
        <p:blipFill>
          <a:blip r:embed="rId4"/>
          <a:stretch>
            <a:fillRect/>
          </a:stretch>
        </p:blipFill>
        <p:spPr>
          <a:xfrm>
            <a:off x="8321675" y="4768128"/>
            <a:ext cx="2640965" cy="1828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816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09</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7" name="TextBox 6">
            <a:extLst>
              <a:ext uri="{FF2B5EF4-FFF2-40B4-BE49-F238E27FC236}">
                <a16:creationId xmlns:a16="http://schemas.microsoft.com/office/drawing/2014/main" id="{B3A96230-8C4B-4215-B824-F69B04A99EFB}"/>
              </a:ext>
            </a:extLst>
          </p:cNvPr>
          <p:cNvSpPr txBox="1"/>
          <p:nvPr/>
        </p:nvSpPr>
        <p:spPr>
          <a:xfrm>
            <a:off x="1311659" y="434008"/>
            <a:ext cx="10338497" cy="1112612"/>
          </a:xfrm>
          <a:prstGeom prst="rect">
            <a:avLst/>
          </a:prstGeom>
          <a:noFill/>
        </p:spPr>
        <p:txBody>
          <a:bodyPr wrap="square" rtlCol="0">
            <a:spAutoFit/>
          </a:bodyPr>
          <a:lstStyle/>
          <a:p>
            <a:pPr algn="ctr">
              <a:lnSpc>
                <a:spcPct val="107000"/>
              </a:lnSpc>
              <a:spcAft>
                <a:spcPts val="800"/>
              </a:spcAft>
            </a:pPr>
            <a:r>
              <a:rPr lang="en-JM" sz="3200" b="1" dirty="0">
                <a:solidFill>
                  <a:srgbClr val="053D57"/>
                </a:solidFill>
                <a:latin typeface="Amasis MT Pro" panose="02040504050005020304" pitchFamily="18" charset="0"/>
                <a:ea typeface="Calibri" panose="020F0502020204030204" pitchFamily="34" charset="0"/>
                <a:cs typeface="Times New Roman" panose="02020603050405020304" pitchFamily="18" charset="0"/>
              </a:rPr>
              <a:t>R</a:t>
            </a:r>
            <a:r>
              <a:rPr lang="en-JM" sz="3200" b="1"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easons to Manage our Portions and Remain in Control of Ourselves</a:t>
            </a:r>
          </a:p>
        </p:txBody>
      </p:sp>
      <p:sp>
        <p:nvSpPr>
          <p:cNvPr id="3" name="TextBox 2">
            <a:extLst>
              <a:ext uri="{FF2B5EF4-FFF2-40B4-BE49-F238E27FC236}">
                <a16:creationId xmlns:a16="http://schemas.microsoft.com/office/drawing/2014/main" id="{45823CDF-0899-4465-BCAC-FC498678015C}"/>
              </a:ext>
            </a:extLst>
          </p:cNvPr>
          <p:cNvSpPr txBox="1"/>
          <p:nvPr/>
        </p:nvSpPr>
        <p:spPr>
          <a:xfrm>
            <a:off x="426720" y="2177109"/>
            <a:ext cx="10952480" cy="3108543"/>
          </a:xfrm>
          <a:prstGeom prst="rect">
            <a:avLst/>
          </a:prstGeom>
          <a:noFill/>
        </p:spPr>
        <p:txBody>
          <a:bodyPr wrap="square" rtlCol="0">
            <a:spAutoFit/>
          </a:bodyPr>
          <a:lstStyle/>
          <a:p>
            <a:pPr marL="342900" indent="-342900">
              <a:buAutoNum type="arabicPeriod"/>
            </a:pPr>
            <a:r>
              <a:rPr lang="en-JM" sz="2800" dirty="0">
                <a:solidFill>
                  <a:srgbClr val="053D57"/>
                </a:solidFill>
                <a:latin typeface="Amasis MT Pro" panose="02040504050005020304" pitchFamily="18" charset="0"/>
              </a:rPr>
              <a:t>Demanding Smaller portions can ensure you have food lasting longer and you are around to eat it.</a:t>
            </a:r>
          </a:p>
          <a:p>
            <a:pPr marL="342900" indent="-342900">
              <a:buAutoNum type="arabicPeriod"/>
            </a:pPr>
            <a:endParaRPr lang="en-JM" sz="2800" dirty="0">
              <a:solidFill>
                <a:srgbClr val="053D57"/>
              </a:solidFill>
              <a:latin typeface="Amasis MT Pro" panose="02040504050005020304" pitchFamily="18" charset="0"/>
            </a:endParaRPr>
          </a:p>
          <a:p>
            <a:endParaRPr lang="en-JM" sz="2800" dirty="0">
              <a:solidFill>
                <a:srgbClr val="053D57"/>
              </a:solidFill>
              <a:latin typeface="Amasis MT Pro" panose="02040504050005020304" pitchFamily="18" charset="0"/>
            </a:endParaRPr>
          </a:p>
          <a:p>
            <a:r>
              <a:rPr lang="en-JM" sz="2800" dirty="0">
                <a:solidFill>
                  <a:srgbClr val="053D57"/>
                </a:solidFill>
                <a:latin typeface="Amasis MT Pro" panose="02040504050005020304" pitchFamily="18" charset="0"/>
                <a:ea typeface="Calibri" panose="020F0502020204030204" pitchFamily="34" charset="0"/>
                <a:cs typeface="Times New Roman" panose="02020603050405020304" pitchFamily="18" charset="0"/>
              </a:rPr>
              <a:t>2. A</a:t>
            </a:r>
            <a:r>
              <a:rPr lang="en-JM" sz="28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fter a certain amount of food is eaten, that very food and drink begin to have a counter-productive impact on your body. Even good things can become bad if they are overdone.</a:t>
            </a:r>
          </a:p>
        </p:txBody>
      </p:sp>
    </p:spTree>
    <p:extLst>
      <p:ext uri="{BB962C8B-B14F-4D97-AF65-F5344CB8AC3E}">
        <p14:creationId xmlns:p14="http://schemas.microsoft.com/office/powerpoint/2010/main" val="175348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CE11890D5FA48B6C480E8AC501335" ma:contentTypeVersion="29" ma:contentTypeDescription="Create a new document." ma:contentTypeScope="" ma:versionID="0f26426b99ac082dffb18528b0b68c2e">
  <xsd:schema xmlns:xsd="http://www.w3.org/2001/XMLSchema" xmlns:xs="http://www.w3.org/2001/XMLSchema" xmlns:p="http://schemas.microsoft.com/office/2006/metadata/properties" xmlns:ns2="b68b9db8-01ce-4abe-9a89-e506c067ac69" xmlns:ns3="9bac7cda-8c2f-43dc-b4ab-c79f0d5d96ea" targetNamespace="http://schemas.microsoft.com/office/2006/metadata/properties" ma:root="true" ma:fieldsID="10d3655d2e91151030fa2716409714b7" ns2:_="" ns3:_="">
    <xsd:import namespace="b68b9db8-01ce-4abe-9a89-e506c067ac69"/>
    <xsd:import namespace="9bac7cda-8c2f-43dc-b4ab-c79f0d5d96ea"/>
    <xsd:element name="properties">
      <xsd:complexType>
        <xsd:sequence>
          <xsd:element name="documentManagement">
            <xsd:complexType>
              <xsd:all>
                <xsd:element ref="ns2:DocType2" minOccurs="0"/>
                <xsd:element ref="ns2:MediaServiceMetadata" minOccurs="0"/>
                <xsd:element ref="ns2:MediaServiceFastMetadata" minOccurs="0"/>
                <xsd:element ref="ns2:MediaServiceAutoTags" minOccurs="0"/>
                <xsd:element ref="ns2:MediaServiceOCR" minOccurs="0"/>
                <xsd:element ref="ns2:MediaServiceDateTaken" minOccurs="0"/>
                <xsd:element ref="ns3:TaxCatchAll" minOccurs="0"/>
                <xsd:element ref="ns3:SharedWithUsers" minOccurs="0"/>
                <xsd:element ref="ns3:SharedWithDetails" minOccurs="0"/>
                <xsd:element ref="ns2:Project"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b9db8-01ce-4abe-9a89-e506c067ac69" elementFormDefault="qualified">
    <xsd:import namespace="http://schemas.microsoft.com/office/2006/documentManagement/types"/>
    <xsd:import namespace="http://schemas.microsoft.com/office/infopath/2007/PartnerControls"/>
    <xsd:element name="DocType2" ma:index="2" nillable="true" ma:displayName="DocType" ma:default="Not Classified" ma:description="Project document type" ma:format="Dropdown" ma:internalName="DocType2">
      <xsd:simpleType>
        <xsd:restriction base="dms:Choice">
          <xsd:enumeration value="Not Classified"/>
          <xsd:enumeration value="Folder"/>
          <xsd:enumeration value="Template"/>
          <xsd:enumeration value="Research Guide"/>
          <xsd:enumeration value="Background-Articles"/>
          <xsd:enumeration value="Background-Other"/>
          <xsd:enumeration value="ProjMan-Proposals"/>
          <xsd:enumeration value="ProjMan-Finance"/>
          <xsd:enumeration value="ProjMan-Human Resources"/>
          <xsd:enumeration value="ProjMan-Meetings"/>
          <xsd:enumeration value="ProjMan-Timelines and Deliverables"/>
          <xsd:enumeration value="Ethics and Governance"/>
          <xsd:enumeration value="TechDocs-Protocol"/>
          <xsd:enumeration value="TechDocs-DMP"/>
          <xsd:enumeration value="TechDocs-SAP"/>
          <xsd:enumeration value="TechDocs-Questionnaire"/>
          <xsd:enumeration value="Output-Conference"/>
          <xsd:enumeration value="Output-Guide"/>
          <xsd:enumeration value="Output-Presentation"/>
          <xsd:enumeration value="Output-Manuscript in Preparation"/>
          <xsd:enumeration value="Output-Manuscript Published"/>
          <xsd:enumeration value="Output-Reports"/>
          <xsd:enumeration value="Output-Workshop"/>
          <xsd:enumeration value="Curation-Deidentified Data"/>
          <xsd:enumeration value="Curation-Analysis Files"/>
          <xsd:enumeration value="Curation-Documents"/>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Tags" ma:index="7" nillable="true" ma:displayName="MediaServiceAutoTags" ma:internalName="MediaServiceAutoTags" ma:readOnly="true">
      <xsd:simpleType>
        <xsd:restriction base="dms:Text"/>
      </xsd:simpleType>
    </xsd:element>
    <xsd:element name="MediaServiceOCR" ma:index="8" nillable="true" ma:displayName="MediaServiceOCR" ma:internalName="MediaServiceOCR"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Project" ma:index="17" nillable="true" ma:displayName="Project" ma:default="Not Assigned" ma:description="Research Project" ma:format="Dropdown" ma:internalName="Project">
      <xsd:simpleType>
        <xsd:restriction base="dms:Choice">
          <xsd:enumeration value="Not Assigned"/>
          <xsd:enumeration value="p100-CFaH"/>
          <xsd:enumeration value="p101-Yale"/>
          <xsd:enumeration value="p102-PopAging"/>
          <xsd:enumeration value="p103-IRBDataConfidentiality"/>
          <xsd:enumeration value="p104-MetricAvailability"/>
          <xsd:enumeration value="p105-SSB"/>
          <xsd:enumeration value="p106-SysDynamics"/>
          <xsd:enumeration value="p107-BDSDrug"/>
          <xsd:enumeration value="p108-2TierCaribbean"/>
          <xsd:enumeration value="p109-LACCohort"/>
          <xsd:enumeration value="p110-P20"/>
          <xsd:enumeration value="p111-GDAR"/>
          <xsd:enumeration value="p112-InmateSurvey"/>
          <xsd:enumeration value="p113-LupusSLA"/>
          <xsd:enumeration value="p114-ZeroInflatedReg"/>
          <xsd:enumeration value="p115-Walkability"/>
          <xsd:enumeration value="p116-BNRCVD"/>
          <xsd:enumeration value="p117-BNRCancer"/>
          <xsd:enumeration value="p118-XPrize"/>
          <xsd:enumeration value="p119-HEARTS"/>
          <xsd:enumeration value="p120-PECHORN"/>
          <xsd:enumeration value="p121-JamaicaCohort"/>
          <xsd:enumeration value="p122-CaribbeanCVDMortality"/>
          <xsd:enumeration value="p123-SCDChildhoodGrowth"/>
          <xsd:enumeration value="p124-HotN"/>
          <xsd:enumeration value="p125-DiabetesRemission"/>
          <xsd:enumeration value="p126-FaN"/>
          <xsd:enumeration value="p127-QEHAmputation"/>
          <xsd:enumeration value="p128-DietaryPatterns"/>
          <xsd:enumeration value="p129-NutritionMetrics"/>
          <xsd:enumeration value="p130-SCDPregnancy"/>
          <xsd:enumeration value="p131-BNRDataRequests"/>
          <xsd:enumeration value="p132-BNRProcessRe-engineer"/>
          <xsd:enumeration value="p133-STEPSSurveyMetrics"/>
          <xsd:enumeration value="p134-CaribbeanCollaborations"/>
          <xsd:enumeration value="p135-DataSharingBarriers"/>
          <xsd:enumeration value="p136-CaribDataWebsite"/>
          <xsd:enumeration value="p137-SRNutritionApps"/>
          <xsd:enumeration value="p138-DataSharingProgramme"/>
          <xsd:enumeration value="p139-QEHInjuryRegistry"/>
          <xsd:enumeration value="p140-BNRAppraisals"/>
          <xsd:enumeration value="p141-BNRDeathData"/>
          <xsd:enumeration value="p142-SmokingAndLungCancer"/>
          <xsd:enumeration value="p143-NCDEmergencyKits"/>
          <xsd:enumeration value="p144-CFaH2"/>
          <xsd:enumeration value="p145-StreetScapes"/>
          <xsd:enumeration value="p146-FoodScapes"/>
          <xsd:enumeration value="p147-NCSASchoolSurvey"/>
          <xsd:enumeration value="p148-StudentExams"/>
          <xsd:enumeration value="p149"/>
          <xsd:enumeration value="p150"/>
          <xsd:enumeration value="p151"/>
          <xsd:enumeration value="p152"/>
          <xsd:enumeration value="p153"/>
          <xsd:enumeration value="p154"/>
          <xsd:enumeration value="p155"/>
          <xsd:enumeration value="p156"/>
          <xsd:enumeration value="p157"/>
          <xsd:enumeration value="p158"/>
          <xsd:enumeration value="p159"/>
          <xsd:enumeration value="p900-REDCapDatasets"/>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6f758b3-ffa6-4222-b5df-c4dd4ecad3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ac7cda-8c2f-43dc-b4ab-c79f0d5d96e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79cb327-05aa-4632-8307-722d88d85424}" ma:internalName="TaxCatchAll" ma:showField="CatchAllData" ma:web="9bac7cda-8c2f-43dc-b4ab-c79f0d5d96ea">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b68b9db8-01ce-4abe-9a89-e506c067ac69">Not Assigned</Project>
    <DocType2 xmlns="b68b9db8-01ce-4abe-9a89-e506c067ac69">Not Classified</DocType2>
    <TaxCatchAll xmlns="9bac7cda-8c2f-43dc-b4ab-c79f0d5d96ea" xsi:nil="true"/>
    <lcf76f155ced4ddcb4097134ff3c332f xmlns="b68b9db8-01ce-4abe-9a89-e506c067a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F09690-E21D-4290-885A-4159977B1157}"/>
</file>

<file path=customXml/itemProps2.xml><?xml version="1.0" encoding="utf-8"?>
<ds:datastoreItem xmlns:ds="http://schemas.openxmlformats.org/officeDocument/2006/customXml" ds:itemID="{02BE48E3-E333-4343-9D54-DA2D3AC762D4}"/>
</file>

<file path=customXml/itemProps3.xml><?xml version="1.0" encoding="utf-8"?>
<ds:datastoreItem xmlns:ds="http://schemas.openxmlformats.org/officeDocument/2006/customXml" ds:itemID="{0CD2A85C-7A62-4703-9997-133DE5CE5FA9}"/>
</file>

<file path=docProps/app.xml><?xml version="1.0" encoding="utf-8"?>
<Properties xmlns="http://schemas.openxmlformats.org/officeDocument/2006/extended-properties" xmlns:vt="http://schemas.openxmlformats.org/officeDocument/2006/docPropsVTypes">
  <Template>FaN Sermon 1</Template>
  <TotalTime>19159</TotalTime>
  <Words>606</Words>
  <Application>Microsoft Office PowerPoint</Application>
  <PresentationFormat>Widescreen</PresentationFormat>
  <Paragraphs>73</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Algerian</vt:lpstr>
      <vt:lpstr>Amasis MT Pro</vt:lpstr>
      <vt:lpstr>Amasis MT Pro Black</vt:lpstr>
      <vt:lpstr>Amasis MT Pro Light</vt:lpstr>
      <vt:lpstr>Arial</vt:lpstr>
      <vt:lpstr>Calibri</vt:lpstr>
      <vt:lpstr>Calibri Light</vt:lpstr>
      <vt:lpstr>PP Hatton Medium</vt:lpstr>
      <vt:lpstr>Roboto Condensed</vt:lpstr>
      <vt:lpstr>Roboto Condensed Light</vt:lpstr>
      <vt:lpstr>Office Theme</vt:lpstr>
      <vt:lpstr> Too much a one thing good fi nothing</vt:lpstr>
      <vt:lpstr>Introduction</vt:lpstr>
      <vt:lpstr>Scripture Reading</vt:lpstr>
      <vt:lpstr>Scripture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Partners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FOODS ARE  GIFTS FROM GOD</dc:title>
  <dc:creator>Ari May</dc:creator>
  <cp:lastModifiedBy>Ari May</cp:lastModifiedBy>
  <cp:revision>4</cp:revision>
  <dcterms:created xsi:type="dcterms:W3CDTF">2022-03-31T16:57:23Z</dcterms:created>
  <dcterms:modified xsi:type="dcterms:W3CDTF">2022-05-05T18:18:41Z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0x010100254CE11890D5FA48B6C480E8AC501335</vt:lpwstr>
  </property>
</Properties>
</file>