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308" r:id="rId2"/>
    <p:sldId id="258" r:id="rId3"/>
    <p:sldId id="259" r:id="rId4"/>
    <p:sldId id="260" r:id="rId5"/>
    <p:sldId id="314" r:id="rId6"/>
    <p:sldId id="262" r:id="rId7"/>
    <p:sldId id="319" r:id="rId8"/>
    <p:sldId id="315" r:id="rId9"/>
    <p:sldId id="316" r:id="rId10"/>
    <p:sldId id="313" r:id="rId11"/>
    <p:sldId id="263" r:id="rId12"/>
    <p:sldId id="318" r:id="rId13"/>
    <p:sldId id="298" r:id="rId14"/>
    <p:sldId id="274" r:id="rId15"/>
    <p:sldId id="27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3D57"/>
    <a:srgbClr val="97BCC7"/>
    <a:srgbClr val="4F8193"/>
    <a:srgbClr val="71A2B3"/>
    <a:srgbClr val="BBD3DB"/>
    <a:srgbClr val="215381"/>
    <a:srgbClr val="1B45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DD3A90-6197-4EFF-8849-58DDC2EC9752}" v="13" dt="2022-04-04T16:09:15.0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3" autoAdjust="0"/>
    <p:restoredTop sz="93410" autoAdjust="0"/>
  </p:normalViewPr>
  <p:slideViewPr>
    <p:cSldViewPr snapToGrid="0">
      <p:cViewPr varScale="1">
        <p:scale>
          <a:sx n="63" d="100"/>
          <a:sy n="63" d="100"/>
        </p:scale>
        <p:origin x="612"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i May" userId="664a3338188c8673" providerId="LiveId" clId="{53DD3A90-6197-4EFF-8849-58DDC2EC9752}"/>
    <pc:docChg chg="undo custSel modSld">
      <pc:chgData name="Ari May" userId="664a3338188c8673" providerId="LiveId" clId="{53DD3A90-6197-4EFF-8849-58DDC2EC9752}" dt="2022-05-05T18:16:54.671" v="386" actId="20577"/>
      <pc:docMkLst>
        <pc:docMk/>
      </pc:docMkLst>
      <pc:sldChg chg="modSp mod">
        <pc:chgData name="Ari May" userId="664a3338188c8673" providerId="LiveId" clId="{53DD3A90-6197-4EFF-8849-58DDC2EC9752}" dt="2022-04-25T15:33:23.876" v="374" actId="6549"/>
        <pc:sldMkLst>
          <pc:docMk/>
          <pc:sldMk cId="3552659024" sldId="258"/>
        </pc:sldMkLst>
        <pc:spChg chg="mod">
          <ac:chgData name="Ari May" userId="664a3338188c8673" providerId="LiveId" clId="{53DD3A90-6197-4EFF-8849-58DDC2EC9752}" dt="2022-04-25T15:33:23.876" v="374" actId="6549"/>
          <ac:spMkLst>
            <pc:docMk/>
            <pc:sldMk cId="3552659024" sldId="258"/>
            <ac:spMk id="11" creationId="{F8F12433-83F6-465E-B56A-249DB5F15EC0}"/>
          </ac:spMkLst>
        </pc:spChg>
        <pc:spChg chg="mod">
          <ac:chgData name="Ari May" userId="664a3338188c8673" providerId="LiveId" clId="{53DD3A90-6197-4EFF-8849-58DDC2EC9752}" dt="2022-04-11T14:54:33.883" v="370" actId="1076"/>
          <ac:spMkLst>
            <pc:docMk/>
            <pc:sldMk cId="3552659024" sldId="258"/>
            <ac:spMk id="12" creationId="{AA2824DB-3F1C-4D57-BC34-07D10913132E}"/>
          </ac:spMkLst>
        </pc:spChg>
      </pc:sldChg>
      <pc:sldChg chg="modSp mod">
        <pc:chgData name="Ari May" userId="664a3338188c8673" providerId="LiveId" clId="{53DD3A90-6197-4EFF-8849-58DDC2EC9752}" dt="2022-04-25T15:33:26.879" v="376" actId="20577"/>
        <pc:sldMkLst>
          <pc:docMk/>
          <pc:sldMk cId="3428304885" sldId="259"/>
        </pc:sldMkLst>
        <pc:spChg chg="mod">
          <ac:chgData name="Ari May" userId="664a3338188c8673" providerId="LiveId" clId="{53DD3A90-6197-4EFF-8849-58DDC2EC9752}" dt="2022-04-25T15:33:26.879" v="376" actId="20577"/>
          <ac:spMkLst>
            <pc:docMk/>
            <pc:sldMk cId="3428304885" sldId="259"/>
            <ac:spMk id="9" creationId="{953DA570-62C6-419E-B12A-BB1CC64457AC}"/>
          </ac:spMkLst>
        </pc:spChg>
        <pc:spChg chg="mod">
          <ac:chgData name="Ari May" userId="664a3338188c8673" providerId="LiveId" clId="{53DD3A90-6197-4EFF-8849-58DDC2EC9752}" dt="2022-04-22T23:39:19.662" v="372" actId="20577"/>
          <ac:spMkLst>
            <pc:docMk/>
            <pc:sldMk cId="3428304885" sldId="259"/>
            <ac:spMk id="15" creationId="{C5876077-3712-4D56-B17D-2F96DAA539EB}"/>
          </ac:spMkLst>
        </pc:spChg>
      </pc:sldChg>
      <pc:sldChg chg="addSp modSp mod">
        <pc:chgData name="Ari May" userId="664a3338188c8673" providerId="LiveId" clId="{53DD3A90-6197-4EFF-8849-58DDC2EC9752}" dt="2022-04-25T15:33:30.381" v="378" actId="20577"/>
        <pc:sldMkLst>
          <pc:docMk/>
          <pc:sldMk cId="1477651857" sldId="260"/>
        </pc:sldMkLst>
        <pc:spChg chg="mod">
          <ac:chgData name="Ari May" userId="664a3338188c8673" providerId="LiveId" clId="{53DD3A90-6197-4EFF-8849-58DDC2EC9752}" dt="2022-04-25T15:33:30.381" v="378" actId="20577"/>
          <ac:spMkLst>
            <pc:docMk/>
            <pc:sldMk cId="1477651857" sldId="260"/>
            <ac:spMk id="9" creationId="{953DA570-62C6-419E-B12A-BB1CC64457AC}"/>
          </ac:spMkLst>
        </pc:spChg>
        <pc:picChg chg="add mod">
          <ac:chgData name="Ari May" userId="664a3338188c8673" providerId="LiveId" clId="{53DD3A90-6197-4EFF-8849-58DDC2EC9752}" dt="2022-04-04T13:05:21.515" v="8" actId="1076"/>
          <ac:picMkLst>
            <pc:docMk/>
            <pc:sldMk cId="1477651857" sldId="260"/>
            <ac:picMk id="2" creationId="{EA2A762E-417D-4F36-BEEA-6747FEFE026C}"/>
          </ac:picMkLst>
        </pc:picChg>
      </pc:sldChg>
      <pc:sldChg chg="addSp modSp mod">
        <pc:chgData name="Ari May" userId="664a3338188c8673" providerId="LiveId" clId="{53DD3A90-6197-4EFF-8849-58DDC2EC9752}" dt="2022-04-25T15:33:46.099" v="382" actId="20577"/>
        <pc:sldMkLst>
          <pc:docMk/>
          <pc:sldMk cId="4254720310" sldId="262"/>
        </pc:sldMkLst>
        <pc:spChg chg="mod">
          <ac:chgData name="Ari May" userId="664a3338188c8673" providerId="LiveId" clId="{53DD3A90-6197-4EFF-8849-58DDC2EC9752}" dt="2022-04-25T15:33:46.099" v="382" actId="20577"/>
          <ac:spMkLst>
            <pc:docMk/>
            <pc:sldMk cId="4254720310" sldId="262"/>
            <ac:spMk id="9" creationId="{953DA570-62C6-419E-B12A-BB1CC64457AC}"/>
          </ac:spMkLst>
        </pc:spChg>
        <pc:picChg chg="add mod modCrop">
          <ac:chgData name="Ari May" userId="664a3338188c8673" providerId="LiveId" clId="{53DD3A90-6197-4EFF-8849-58DDC2EC9752}" dt="2022-04-04T14:12:26.192" v="28" actId="1440"/>
          <ac:picMkLst>
            <pc:docMk/>
            <pc:sldMk cId="4254720310" sldId="262"/>
            <ac:picMk id="2" creationId="{9C36A63C-3A5E-46EA-B598-6A7A50B66DF1}"/>
          </ac:picMkLst>
        </pc:picChg>
      </pc:sldChg>
      <pc:sldChg chg="modSp mod">
        <pc:chgData name="Ari May" userId="664a3338188c8673" providerId="LiveId" clId="{53DD3A90-6197-4EFF-8849-58DDC2EC9752}" dt="2022-04-04T14:24:55.384" v="83" actId="14100"/>
        <pc:sldMkLst>
          <pc:docMk/>
          <pc:sldMk cId="3834297798" sldId="263"/>
        </pc:sldMkLst>
        <pc:spChg chg="mod">
          <ac:chgData name="Ari May" userId="664a3338188c8673" providerId="LiveId" clId="{53DD3A90-6197-4EFF-8849-58DDC2EC9752}" dt="2022-04-04T14:24:55.384" v="83" actId="14100"/>
          <ac:spMkLst>
            <pc:docMk/>
            <pc:sldMk cId="3834297798" sldId="263"/>
            <ac:spMk id="3" creationId="{249ED66B-74AC-497B-BCEA-F22450B40F29}"/>
          </ac:spMkLst>
        </pc:spChg>
      </pc:sldChg>
      <pc:sldChg chg="addSp modSp mod">
        <pc:chgData name="Ari May" userId="664a3338188c8673" providerId="LiveId" clId="{53DD3A90-6197-4EFF-8849-58DDC2EC9752}" dt="2022-04-04T16:09:28.216" v="170" actId="1440"/>
        <pc:sldMkLst>
          <pc:docMk/>
          <pc:sldMk cId="84535337" sldId="298"/>
        </pc:sldMkLst>
        <pc:spChg chg="mod">
          <ac:chgData name="Ari May" userId="664a3338188c8673" providerId="LiveId" clId="{53DD3A90-6197-4EFF-8849-58DDC2EC9752}" dt="2022-04-04T16:09:23.300" v="167" actId="1076"/>
          <ac:spMkLst>
            <pc:docMk/>
            <pc:sldMk cId="84535337" sldId="298"/>
            <ac:spMk id="2" creationId="{5A97F832-0C2D-4207-88FE-4C92CC9419BD}"/>
          </ac:spMkLst>
        </pc:spChg>
        <pc:picChg chg="add mod">
          <ac:chgData name="Ari May" userId="664a3338188c8673" providerId="LiveId" clId="{53DD3A90-6197-4EFF-8849-58DDC2EC9752}" dt="2022-04-04T16:09:28.216" v="170" actId="1440"/>
          <ac:picMkLst>
            <pc:docMk/>
            <pc:sldMk cId="84535337" sldId="298"/>
            <ac:picMk id="3" creationId="{761A1E53-D1A7-4FD0-8C2D-3D609D7ED6F9}"/>
          </ac:picMkLst>
        </pc:picChg>
      </pc:sldChg>
      <pc:sldChg chg="modSp mod">
        <pc:chgData name="Ari May" userId="664a3338188c8673" providerId="LiveId" clId="{53DD3A90-6197-4EFF-8849-58DDC2EC9752}" dt="2022-05-05T18:16:54.671" v="386" actId="20577"/>
        <pc:sldMkLst>
          <pc:docMk/>
          <pc:sldMk cId="2564483550" sldId="308"/>
        </pc:sldMkLst>
        <pc:spChg chg="mod">
          <ac:chgData name="Ari May" userId="664a3338188c8673" providerId="LiveId" clId="{53DD3A90-6197-4EFF-8849-58DDC2EC9752}" dt="2022-05-05T18:16:54.671" v="386" actId="20577"/>
          <ac:spMkLst>
            <pc:docMk/>
            <pc:sldMk cId="2564483550" sldId="308"/>
            <ac:spMk id="2" creationId="{473D9CAF-BCB8-41AA-A900-0302391BE2F7}"/>
          </ac:spMkLst>
        </pc:spChg>
      </pc:sldChg>
      <pc:sldChg chg="addSp modSp mod">
        <pc:chgData name="Ari May" userId="664a3338188c8673" providerId="LiveId" clId="{53DD3A90-6197-4EFF-8849-58DDC2EC9752}" dt="2022-04-04T14:24:09.538" v="77" actId="1076"/>
        <pc:sldMkLst>
          <pc:docMk/>
          <pc:sldMk cId="784060848" sldId="313"/>
        </pc:sldMkLst>
        <pc:spChg chg="mod">
          <ac:chgData name="Ari May" userId="664a3338188c8673" providerId="LiveId" clId="{53DD3A90-6197-4EFF-8849-58DDC2EC9752}" dt="2022-04-04T14:22:22.678" v="64" actId="1076"/>
          <ac:spMkLst>
            <pc:docMk/>
            <pc:sldMk cId="784060848" sldId="313"/>
            <ac:spMk id="2" creationId="{BE3C3D6A-7354-42CA-A98E-FE2B5EF2EB3F}"/>
          </ac:spMkLst>
        </pc:spChg>
        <pc:spChg chg="add mod">
          <ac:chgData name="Ari May" userId="664a3338188c8673" providerId="LiveId" clId="{53DD3A90-6197-4EFF-8849-58DDC2EC9752}" dt="2022-04-04T14:22:31.705" v="65" actId="14100"/>
          <ac:spMkLst>
            <pc:docMk/>
            <pc:sldMk cId="784060848" sldId="313"/>
            <ac:spMk id="3" creationId="{64AA8BF4-EB36-437F-AC57-0127DE1AAB3C}"/>
          </ac:spMkLst>
        </pc:spChg>
        <pc:picChg chg="add mod">
          <ac:chgData name="Ari May" userId="664a3338188c8673" providerId="LiveId" clId="{53DD3A90-6197-4EFF-8849-58DDC2EC9752}" dt="2022-04-04T14:23:20.829" v="70" actId="1076"/>
          <ac:picMkLst>
            <pc:docMk/>
            <pc:sldMk cId="784060848" sldId="313"/>
            <ac:picMk id="4" creationId="{CB981514-CB99-40F4-B9DD-859DBA0DDF91}"/>
          </ac:picMkLst>
        </pc:picChg>
        <pc:picChg chg="add mod">
          <ac:chgData name="Ari May" userId="664a3338188c8673" providerId="LiveId" clId="{53DD3A90-6197-4EFF-8849-58DDC2EC9752}" dt="2022-04-04T14:24:09.538" v="77" actId="1076"/>
          <ac:picMkLst>
            <pc:docMk/>
            <pc:sldMk cId="784060848" sldId="313"/>
            <ac:picMk id="5" creationId="{F02B12FD-7FED-47D6-90F2-16B1B726201D}"/>
          </ac:picMkLst>
        </pc:picChg>
      </pc:sldChg>
      <pc:sldChg chg="addSp delSp modSp mod">
        <pc:chgData name="Ari May" userId="664a3338188c8673" providerId="LiveId" clId="{53DD3A90-6197-4EFF-8849-58DDC2EC9752}" dt="2022-04-25T15:33:38.690" v="380" actId="20577"/>
        <pc:sldMkLst>
          <pc:docMk/>
          <pc:sldMk cId="2420058985" sldId="314"/>
        </pc:sldMkLst>
        <pc:spChg chg="mod">
          <ac:chgData name="Ari May" userId="664a3338188c8673" providerId="LiveId" clId="{53DD3A90-6197-4EFF-8849-58DDC2EC9752}" dt="2022-04-25T15:33:38.690" v="380" actId="20577"/>
          <ac:spMkLst>
            <pc:docMk/>
            <pc:sldMk cId="2420058985" sldId="314"/>
            <ac:spMk id="9" creationId="{953DA570-62C6-419E-B12A-BB1CC64457AC}"/>
          </ac:spMkLst>
        </pc:spChg>
        <pc:picChg chg="add del mod">
          <ac:chgData name="Ari May" userId="664a3338188c8673" providerId="LiveId" clId="{53DD3A90-6197-4EFF-8849-58DDC2EC9752}" dt="2022-04-04T13:07:41.281" v="17" actId="478"/>
          <ac:picMkLst>
            <pc:docMk/>
            <pc:sldMk cId="2420058985" sldId="314"/>
            <ac:picMk id="2" creationId="{4099C96F-37AA-4433-9199-09A03192F90C}"/>
          </ac:picMkLst>
        </pc:picChg>
        <pc:picChg chg="add mod">
          <ac:chgData name="Ari May" userId="664a3338188c8673" providerId="LiveId" clId="{53DD3A90-6197-4EFF-8849-58DDC2EC9752}" dt="2022-04-04T13:08:35.355" v="24" actId="1440"/>
          <ac:picMkLst>
            <pc:docMk/>
            <pc:sldMk cId="2420058985" sldId="314"/>
            <ac:picMk id="3" creationId="{3000FD91-EAFD-4F9A-84A2-7FC345437C5F}"/>
          </ac:picMkLst>
        </pc:picChg>
      </pc:sldChg>
      <pc:sldChg chg="modSp mod">
        <pc:chgData name="Ari May" userId="664a3338188c8673" providerId="LiveId" clId="{53DD3A90-6197-4EFF-8849-58DDC2EC9752}" dt="2022-04-04T16:12:46.747" v="361" actId="6549"/>
        <pc:sldMkLst>
          <pc:docMk/>
          <pc:sldMk cId="1753489810" sldId="315"/>
        </pc:sldMkLst>
        <pc:spChg chg="mod">
          <ac:chgData name="Ari May" userId="664a3338188c8673" providerId="LiveId" clId="{53DD3A90-6197-4EFF-8849-58DDC2EC9752}" dt="2022-04-04T16:12:46.747" v="361" actId="6549"/>
          <ac:spMkLst>
            <pc:docMk/>
            <pc:sldMk cId="1753489810" sldId="315"/>
            <ac:spMk id="7" creationId="{428292B4-507F-417D-8E57-1148645892A9}"/>
          </ac:spMkLst>
        </pc:spChg>
      </pc:sldChg>
      <pc:sldChg chg="addSp modSp mod">
        <pc:chgData name="Ari May" userId="664a3338188c8673" providerId="LiveId" clId="{53DD3A90-6197-4EFF-8849-58DDC2EC9752}" dt="2022-04-04T16:13:12.548" v="368" actId="14100"/>
        <pc:sldMkLst>
          <pc:docMk/>
          <pc:sldMk cId="2633927169" sldId="316"/>
        </pc:sldMkLst>
        <pc:spChg chg="mod">
          <ac:chgData name="Ari May" userId="664a3338188c8673" providerId="LiveId" clId="{53DD3A90-6197-4EFF-8849-58DDC2EC9752}" dt="2022-04-04T16:13:05.071" v="365" actId="5793"/>
          <ac:spMkLst>
            <pc:docMk/>
            <pc:sldMk cId="2633927169" sldId="316"/>
            <ac:spMk id="3" creationId="{3CE4F0FF-D56B-4917-8FB5-33397FBECA6D}"/>
          </ac:spMkLst>
        </pc:spChg>
        <pc:spChg chg="mod">
          <ac:chgData name="Ari May" userId="664a3338188c8673" providerId="LiveId" clId="{53DD3A90-6197-4EFF-8849-58DDC2EC9752}" dt="2022-04-04T16:13:12.548" v="368" actId="14100"/>
          <ac:spMkLst>
            <pc:docMk/>
            <pc:sldMk cId="2633927169" sldId="316"/>
            <ac:spMk id="4" creationId="{C3821EB3-C2EB-4F07-A76A-ACC5BF564FB8}"/>
          </ac:spMkLst>
        </pc:spChg>
        <pc:picChg chg="add mod">
          <ac:chgData name="Ari May" userId="664a3338188c8673" providerId="LiveId" clId="{53DD3A90-6197-4EFF-8849-58DDC2EC9752}" dt="2022-04-04T14:21:06.310" v="46" actId="1440"/>
          <ac:picMkLst>
            <pc:docMk/>
            <pc:sldMk cId="2633927169" sldId="316"/>
            <ac:picMk id="2" creationId="{F037B83A-C7D8-42A7-8E9D-14068EC2B416}"/>
          </ac:picMkLst>
        </pc:picChg>
      </pc:sldChg>
      <pc:sldChg chg="modSp mod">
        <pc:chgData name="Ari May" userId="664a3338188c8673" providerId="LiveId" clId="{53DD3A90-6197-4EFF-8849-58DDC2EC9752}" dt="2022-04-04T14:25:28.556" v="90" actId="1076"/>
        <pc:sldMkLst>
          <pc:docMk/>
          <pc:sldMk cId="1583839545" sldId="318"/>
        </pc:sldMkLst>
        <pc:spChg chg="mod">
          <ac:chgData name="Ari May" userId="664a3338188c8673" providerId="LiveId" clId="{53DD3A90-6197-4EFF-8849-58DDC2EC9752}" dt="2022-04-04T14:25:28.556" v="90" actId="1076"/>
          <ac:spMkLst>
            <pc:docMk/>
            <pc:sldMk cId="1583839545" sldId="318"/>
            <ac:spMk id="2" creationId="{62D8EB0E-E72E-46B8-BC7A-7077AC2A4E89}"/>
          </ac:spMkLst>
        </pc:spChg>
      </pc:sldChg>
      <pc:sldChg chg="modSp mod">
        <pc:chgData name="Ari May" userId="664a3338188c8673" providerId="LiveId" clId="{53DD3A90-6197-4EFF-8849-58DDC2EC9752}" dt="2022-04-25T19:00:43.201" v="384" actId="20577"/>
        <pc:sldMkLst>
          <pc:docMk/>
          <pc:sldMk cId="3958168694" sldId="319"/>
        </pc:sldMkLst>
        <pc:spChg chg="mod">
          <ac:chgData name="Ari May" userId="664a3338188c8673" providerId="LiveId" clId="{53DD3A90-6197-4EFF-8849-58DDC2EC9752}" dt="2022-04-25T19:00:43.201" v="384" actId="20577"/>
          <ac:spMkLst>
            <pc:docMk/>
            <pc:sldMk cId="3958168694" sldId="319"/>
            <ac:spMk id="7" creationId="{428292B4-507F-417D-8E57-1148645892A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JM"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DD7B32-193E-4B4F-805C-4432ED1E92A7}" type="datetimeFigureOut">
              <a:rPr lang="en-JM" smtClean="0"/>
              <a:t>5/5/2022</a:t>
            </a:fld>
            <a:endParaRPr lang="en-JM"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JM"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JM"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038749-B747-42A6-AD92-C0543583994C}" type="slidenum">
              <a:rPr lang="en-JM" smtClean="0"/>
              <a:t>‹#›</a:t>
            </a:fld>
            <a:endParaRPr lang="en-JM" dirty="0"/>
          </a:p>
        </p:txBody>
      </p:sp>
    </p:spTree>
    <p:extLst>
      <p:ext uri="{BB962C8B-B14F-4D97-AF65-F5344CB8AC3E}">
        <p14:creationId xmlns:p14="http://schemas.microsoft.com/office/powerpoint/2010/main" val="2563546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M" dirty="0"/>
          </a:p>
        </p:txBody>
      </p:sp>
      <p:sp>
        <p:nvSpPr>
          <p:cNvPr id="4" name="Slide Number Placeholder 3"/>
          <p:cNvSpPr>
            <a:spLocks noGrp="1"/>
          </p:cNvSpPr>
          <p:nvPr>
            <p:ph type="sldNum" sz="quarter" idx="5"/>
          </p:nvPr>
        </p:nvSpPr>
        <p:spPr/>
        <p:txBody>
          <a:bodyPr/>
          <a:lstStyle/>
          <a:p>
            <a:fld id="{56038749-B747-42A6-AD92-C0543583994C}" type="slidenum">
              <a:rPr lang="en-JM" smtClean="0"/>
              <a:t>5</a:t>
            </a:fld>
            <a:endParaRPr lang="en-JM" dirty="0"/>
          </a:p>
        </p:txBody>
      </p:sp>
    </p:spTree>
    <p:extLst>
      <p:ext uri="{BB962C8B-B14F-4D97-AF65-F5344CB8AC3E}">
        <p14:creationId xmlns:p14="http://schemas.microsoft.com/office/powerpoint/2010/main" val="890635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M" dirty="0"/>
          </a:p>
        </p:txBody>
      </p:sp>
      <p:sp>
        <p:nvSpPr>
          <p:cNvPr id="4" name="Slide Number Placeholder 3"/>
          <p:cNvSpPr>
            <a:spLocks noGrp="1"/>
          </p:cNvSpPr>
          <p:nvPr>
            <p:ph type="sldNum" sz="quarter" idx="5"/>
          </p:nvPr>
        </p:nvSpPr>
        <p:spPr/>
        <p:txBody>
          <a:bodyPr/>
          <a:lstStyle/>
          <a:p>
            <a:fld id="{56038749-B747-42A6-AD92-C0543583994C}" type="slidenum">
              <a:rPr lang="en-JM" smtClean="0"/>
              <a:t>6</a:t>
            </a:fld>
            <a:endParaRPr lang="en-JM" dirty="0"/>
          </a:p>
        </p:txBody>
      </p:sp>
    </p:spTree>
    <p:extLst>
      <p:ext uri="{BB962C8B-B14F-4D97-AF65-F5344CB8AC3E}">
        <p14:creationId xmlns:p14="http://schemas.microsoft.com/office/powerpoint/2010/main" val="1698318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M" dirty="0"/>
          </a:p>
        </p:txBody>
      </p:sp>
      <p:sp>
        <p:nvSpPr>
          <p:cNvPr id="4" name="Slide Number Placeholder 3"/>
          <p:cNvSpPr>
            <a:spLocks noGrp="1"/>
          </p:cNvSpPr>
          <p:nvPr>
            <p:ph type="sldNum" sz="quarter" idx="5"/>
          </p:nvPr>
        </p:nvSpPr>
        <p:spPr/>
        <p:txBody>
          <a:bodyPr/>
          <a:lstStyle/>
          <a:p>
            <a:fld id="{56038749-B747-42A6-AD92-C0543583994C}" type="slidenum">
              <a:rPr lang="en-JM" smtClean="0"/>
              <a:t>7</a:t>
            </a:fld>
            <a:endParaRPr lang="en-JM" dirty="0"/>
          </a:p>
        </p:txBody>
      </p:sp>
    </p:spTree>
    <p:extLst>
      <p:ext uri="{BB962C8B-B14F-4D97-AF65-F5344CB8AC3E}">
        <p14:creationId xmlns:p14="http://schemas.microsoft.com/office/powerpoint/2010/main" val="2157918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M" dirty="0"/>
          </a:p>
        </p:txBody>
      </p:sp>
      <p:sp>
        <p:nvSpPr>
          <p:cNvPr id="4" name="Slide Number Placeholder 3"/>
          <p:cNvSpPr>
            <a:spLocks noGrp="1"/>
          </p:cNvSpPr>
          <p:nvPr>
            <p:ph type="sldNum" sz="quarter" idx="5"/>
          </p:nvPr>
        </p:nvSpPr>
        <p:spPr/>
        <p:txBody>
          <a:bodyPr/>
          <a:lstStyle/>
          <a:p>
            <a:fld id="{56038749-B747-42A6-AD92-C0543583994C}" type="slidenum">
              <a:rPr lang="en-JM" smtClean="0"/>
              <a:t>8</a:t>
            </a:fld>
            <a:endParaRPr lang="en-JM" dirty="0"/>
          </a:p>
        </p:txBody>
      </p:sp>
    </p:spTree>
    <p:extLst>
      <p:ext uri="{BB962C8B-B14F-4D97-AF65-F5344CB8AC3E}">
        <p14:creationId xmlns:p14="http://schemas.microsoft.com/office/powerpoint/2010/main" val="1021516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M" dirty="0"/>
          </a:p>
        </p:txBody>
      </p:sp>
      <p:sp>
        <p:nvSpPr>
          <p:cNvPr id="4" name="Slide Number Placeholder 3"/>
          <p:cNvSpPr>
            <a:spLocks noGrp="1"/>
          </p:cNvSpPr>
          <p:nvPr>
            <p:ph type="sldNum" sz="quarter" idx="5"/>
          </p:nvPr>
        </p:nvSpPr>
        <p:spPr/>
        <p:txBody>
          <a:bodyPr/>
          <a:lstStyle/>
          <a:p>
            <a:fld id="{56038749-B747-42A6-AD92-C0543583994C}" type="slidenum">
              <a:rPr lang="en-JM" smtClean="0"/>
              <a:t>9</a:t>
            </a:fld>
            <a:endParaRPr lang="en-JM" dirty="0"/>
          </a:p>
        </p:txBody>
      </p:sp>
    </p:spTree>
    <p:extLst>
      <p:ext uri="{BB962C8B-B14F-4D97-AF65-F5344CB8AC3E}">
        <p14:creationId xmlns:p14="http://schemas.microsoft.com/office/powerpoint/2010/main" val="4009894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038749-B747-42A6-AD92-C0543583994C}" type="slidenum">
              <a:rPr lang="en-JM" smtClean="0"/>
              <a:t>10</a:t>
            </a:fld>
            <a:endParaRPr lang="en-JM" dirty="0"/>
          </a:p>
        </p:txBody>
      </p:sp>
    </p:spTree>
    <p:extLst>
      <p:ext uri="{BB962C8B-B14F-4D97-AF65-F5344CB8AC3E}">
        <p14:creationId xmlns:p14="http://schemas.microsoft.com/office/powerpoint/2010/main" val="399388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5: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50" name="Google Shape;250;p15: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6: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62" name="Google Shape;262;p16: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8AE6C-9AC8-4494-B6F4-FF2F395A14B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JM"/>
          </a:p>
        </p:txBody>
      </p:sp>
      <p:sp>
        <p:nvSpPr>
          <p:cNvPr id="3" name="Subtitle 2">
            <a:extLst>
              <a:ext uri="{FF2B5EF4-FFF2-40B4-BE49-F238E27FC236}">
                <a16:creationId xmlns:a16="http://schemas.microsoft.com/office/drawing/2014/main" id="{B09C53F0-2C59-406C-8D88-543269FD1F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JM"/>
          </a:p>
        </p:txBody>
      </p:sp>
      <p:sp>
        <p:nvSpPr>
          <p:cNvPr id="4" name="Date Placeholder 3">
            <a:extLst>
              <a:ext uri="{FF2B5EF4-FFF2-40B4-BE49-F238E27FC236}">
                <a16:creationId xmlns:a16="http://schemas.microsoft.com/office/drawing/2014/main" id="{115DE4CA-EA1F-45C3-9F22-5D5C57F70B0A}"/>
              </a:ext>
            </a:extLst>
          </p:cNvPr>
          <p:cNvSpPr>
            <a:spLocks noGrp="1"/>
          </p:cNvSpPr>
          <p:nvPr>
            <p:ph type="dt" sz="half" idx="10"/>
          </p:nvPr>
        </p:nvSpPr>
        <p:spPr/>
        <p:txBody>
          <a:bodyPr/>
          <a:lstStyle/>
          <a:p>
            <a:fld id="{197E848A-F239-4621-ABF5-56C60DF7B9F2}" type="datetimeFigureOut">
              <a:rPr lang="en-JM" smtClean="0"/>
              <a:t>5/5/2022</a:t>
            </a:fld>
            <a:endParaRPr lang="en-JM" dirty="0"/>
          </a:p>
        </p:txBody>
      </p:sp>
      <p:sp>
        <p:nvSpPr>
          <p:cNvPr id="5" name="Footer Placeholder 4">
            <a:extLst>
              <a:ext uri="{FF2B5EF4-FFF2-40B4-BE49-F238E27FC236}">
                <a16:creationId xmlns:a16="http://schemas.microsoft.com/office/drawing/2014/main" id="{70DB1C1D-4AA6-4460-A6E1-701935A6DC41}"/>
              </a:ext>
            </a:extLst>
          </p:cNvPr>
          <p:cNvSpPr>
            <a:spLocks noGrp="1"/>
          </p:cNvSpPr>
          <p:nvPr>
            <p:ph type="ftr" sz="quarter" idx="11"/>
          </p:nvPr>
        </p:nvSpPr>
        <p:spPr/>
        <p:txBody>
          <a:bodyPr/>
          <a:lstStyle/>
          <a:p>
            <a:endParaRPr lang="en-JM" dirty="0"/>
          </a:p>
        </p:txBody>
      </p:sp>
      <p:sp>
        <p:nvSpPr>
          <p:cNvPr id="6" name="Slide Number Placeholder 5">
            <a:extLst>
              <a:ext uri="{FF2B5EF4-FFF2-40B4-BE49-F238E27FC236}">
                <a16:creationId xmlns:a16="http://schemas.microsoft.com/office/drawing/2014/main" id="{797A1ADB-4CAC-41FE-8E18-44945C1CF349}"/>
              </a:ext>
            </a:extLst>
          </p:cNvPr>
          <p:cNvSpPr>
            <a:spLocks noGrp="1"/>
          </p:cNvSpPr>
          <p:nvPr>
            <p:ph type="sldNum" sz="quarter" idx="12"/>
          </p:nvPr>
        </p:nvSpPr>
        <p:spPr/>
        <p:txBody>
          <a:bodyPr/>
          <a:lstStyle/>
          <a:p>
            <a:fld id="{582B91DE-3074-45F6-A1C6-D61C0DB10BFB}" type="slidenum">
              <a:rPr lang="en-JM" smtClean="0"/>
              <a:t>‹#›</a:t>
            </a:fld>
            <a:endParaRPr lang="en-JM" dirty="0"/>
          </a:p>
        </p:txBody>
      </p:sp>
    </p:spTree>
    <p:extLst>
      <p:ext uri="{BB962C8B-B14F-4D97-AF65-F5344CB8AC3E}">
        <p14:creationId xmlns:p14="http://schemas.microsoft.com/office/powerpoint/2010/main" val="984106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1BBE3-132F-44EA-8777-3ED5341BF497}"/>
              </a:ext>
            </a:extLst>
          </p:cNvPr>
          <p:cNvSpPr>
            <a:spLocks noGrp="1"/>
          </p:cNvSpPr>
          <p:nvPr>
            <p:ph type="title"/>
          </p:nvPr>
        </p:nvSpPr>
        <p:spPr/>
        <p:txBody>
          <a:bodyPr/>
          <a:lstStyle/>
          <a:p>
            <a:r>
              <a:rPr lang="en-US"/>
              <a:t>Click to edit Master title style</a:t>
            </a:r>
            <a:endParaRPr lang="en-JM"/>
          </a:p>
        </p:txBody>
      </p:sp>
      <p:sp>
        <p:nvSpPr>
          <p:cNvPr id="3" name="Vertical Text Placeholder 2">
            <a:extLst>
              <a:ext uri="{FF2B5EF4-FFF2-40B4-BE49-F238E27FC236}">
                <a16:creationId xmlns:a16="http://schemas.microsoft.com/office/drawing/2014/main" id="{E60CDBC3-7880-4158-9945-5A15E13B369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4" name="Date Placeholder 3">
            <a:extLst>
              <a:ext uri="{FF2B5EF4-FFF2-40B4-BE49-F238E27FC236}">
                <a16:creationId xmlns:a16="http://schemas.microsoft.com/office/drawing/2014/main" id="{0319E7EE-B068-485A-94E4-7931499E8AFD}"/>
              </a:ext>
            </a:extLst>
          </p:cNvPr>
          <p:cNvSpPr>
            <a:spLocks noGrp="1"/>
          </p:cNvSpPr>
          <p:nvPr>
            <p:ph type="dt" sz="half" idx="10"/>
          </p:nvPr>
        </p:nvSpPr>
        <p:spPr/>
        <p:txBody>
          <a:bodyPr/>
          <a:lstStyle/>
          <a:p>
            <a:fld id="{197E848A-F239-4621-ABF5-56C60DF7B9F2}" type="datetimeFigureOut">
              <a:rPr lang="en-JM" smtClean="0"/>
              <a:t>5/5/2022</a:t>
            </a:fld>
            <a:endParaRPr lang="en-JM" dirty="0"/>
          </a:p>
        </p:txBody>
      </p:sp>
      <p:sp>
        <p:nvSpPr>
          <p:cNvPr id="5" name="Footer Placeholder 4">
            <a:extLst>
              <a:ext uri="{FF2B5EF4-FFF2-40B4-BE49-F238E27FC236}">
                <a16:creationId xmlns:a16="http://schemas.microsoft.com/office/drawing/2014/main" id="{D4928907-AE5B-482D-98FF-8A7A6C3FC510}"/>
              </a:ext>
            </a:extLst>
          </p:cNvPr>
          <p:cNvSpPr>
            <a:spLocks noGrp="1"/>
          </p:cNvSpPr>
          <p:nvPr>
            <p:ph type="ftr" sz="quarter" idx="11"/>
          </p:nvPr>
        </p:nvSpPr>
        <p:spPr/>
        <p:txBody>
          <a:bodyPr/>
          <a:lstStyle/>
          <a:p>
            <a:endParaRPr lang="en-JM" dirty="0"/>
          </a:p>
        </p:txBody>
      </p:sp>
      <p:sp>
        <p:nvSpPr>
          <p:cNvPr id="6" name="Slide Number Placeholder 5">
            <a:extLst>
              <a:ext uri="{FF2B5EF4-FFF2-40B4-BE49-F238E27FC236}">
                <a16:creationId xmlns:a16="http://schemas.microsoft.com/office/drawing/2014/main" id="{28E48C26-A74C-46D9-8BAD-4BDDF7EC7108}"/>
              </a:ext>
            </a:extLst>
          </p:cNvPr>
          <p:cNvSpPr>
            <a:spLocks noGrp="1"/>
          </p:cNvSpPr>
          <p:nvPr>
            <p:ph type="sldNum" sz="quarter" idx="12"/>
          </p:nvPr>
        </p:nvSpPr>
        <p:spPr/>
        <p:txBody>
          <a:bodyPr/>
          <a:lstStyle/>
          <a:p>
            <a:fld id="{582B91DE-3074-45F6-A1C6-D61C0DB10BFB}" type="slidenum">
              <a:rPr lang="en-JM" smtClean="0"/>
              <a:t>‹#›</a:t>
            </a:fld>
            <a:endParaRPr lang="en-JM" dirty="0"/>
          </a:p>
        </p:txBody>
      </p:sp>
    </p:spTree>
    <p:extLst>
      <p:ext uri="{BB962C8B-B14F-4D97-AF65-F5344CB8AC3E}">
        <p14:creationId xmlns:p14="http://schemas.microsoft.com/office/powerpoint/2010/main" val="706327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167E724-6B0F-429C-97AA-63B5FB4444A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JM"/>
          </a:p>
        </p:txBody>
      </p:sp>
      <p:sp>
        <p:nvSpPr>
          <p:cNvPr id="3" name="Vertical Text Placeholder 2">
            <a:extLst>
              <a:ext uri="{FF2B5EF4-FFF2-40B4-BE49-F238E27FC236}">
                <a16:creationId xmlns:a16="http://schemas.microsoft.com/office/drawing/2014/main" id="{84A2B5F8-FEB7-44F9-9EEC-4D1BE3E705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4" name="Date Placeholder 3">
            <a:extLst>
              <a:ext uri="{FF2B5EF4-FFF2-40B4-BE49-F238E27FC236}">
                <a16:creationId xmlns:a16="http://schemas.microsoft.com/office/drawing/2014/main" id="{22BD00D6-6D3E-4DDB-8C9C-85CE3B55308A}"/>
              </a:ext>
            </a:extLst>
          </p:cNvPr>
          <p:cNvSpPr>
            <a:spLocks noGrp="1"/>
          </p:cNvSpPr>
          <p:nvPr>
            <p:ph type="dt" sz="half" idx="10"/>
          </p:nvPr>
        </p:nvSpPr>
        <p:spPr/>
        <p:txBody>
          <a:bodyPr/>
          <a:lstStyle/>
          <a:p>
            <a:fld id="{197E848A-F239-4621-ABF5-56C60DF7B9F2}" type="datetimeFigureOut">
              <a:rPr lang="en-JM" smtClean="0"/>
              <a:t>5/5/2022</a:t>
            </a:fld>
            <a:endParaRPr lang="en-JM" dirty="0"/>
          </a:p>
        </p:txBody>
      </p:sp>
      <p:sp>
        <p:nvSpPr>
          <p:cNvPr id="5" name="Footer Placeholder 4">
            <a:extLst>
              <a:ext uri="{FF2B5EF4-FFF2-40B4-BE49-F238E27FC236}">
                <a16:creationId xmlns:a16="http://schemas.microsoft.com/office/drawing/2014/main" id="{DFA3B44B-EC62-461C-8995-8157D3374DED}"/>
              </a:ext>
            </a:extLst>
          </p:cNvPr>
          <p:cNvSpPr>
            <a:spLocks noGrp="1"/>
          </p:cNvSpPr>
          <p:nvPr>
            <p:ph type="ftr" sz="quarter" idx="11"/>
          </p:nvPr>
        </p:nvSpPr>
        <p:spPr/>
        <p:txBody>
          <a:bodyPr/>
          <a:lstStyle/>
          <a:p>
            <a:endParaRPr lang="en-JM" dirty="0"/>
          </a:p>
        </p:txBody>
      </p:sp>
      <p:sp>
        <p:nvSpPr>
          <p:cNvPr id="6" name="Slide Number Placeholder 5">
            <a:extLst>
              <a:ext uri="{FF2B5EF4-FFF2-40B4-BE49-F238E27FC236}">
                <a16:creationId xmlns:a16="http://schemas.microsoft.com/office/drawing/2014/main" id="{5C4BAEA3-5271-4990-9796-7363B5A8879D}"/>
              </a:ext>
            </a:extLst>
          </p:cNvPr>
          <p:cNvSpPr>
            <a:spLocks noGrp="1"/>
          </p:cNvSpPr>
          <p:nvPr>
            <p:ph type="sldNum" sz="quarter" idx="12"/>
          </p:nvPr>
        </p:nvSpPr>
        <p:spPr/>
        <p:txBody>
          <a:bodyPr/>
          <a:lstStyle/>
          <a:p>
            <a:fld id="{582B91DE-3074-45F6-A1C6-D61C0DB10BFB}" type="slidenum">
              <a:rPr lang="en-JM" smtClean="0"/>
              <a:t>‹#›</a:t>
            </a:fld>
            <a:endParaRPr lang="en-JM" dirty="0"/>
          </a:p>
        </p:txBody>
      </p:sp>
    </p:spTree>
    <p:extLst>
      <p:ext uri="{BB962C8B-B14F-4D97-AF65-F5344CB8AC3E}">
        <p14:creationId xmlns:p14="http://schemas.microsoft.com/office/powerpoint/2010/main" val="26835265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type="obj">
  <p:cSld name="1_Title Only">
    <p:spTree>
      <p:nvGrpSpPr>
        <p:cNvPr id="1" name="Shape 11"/>
        <p:cNvGrpSpPr/>
        <p:nvPr/>
      </p:nvGrpSpPr>
      <p:grpSpPr>
        <a:xfrm>
          <a:off x="0" y="0"/>
          <a:ext cx="0" cy="0"/>
          <a:chOff x="0" y="0"/>
          <a:chExt cx="0" cy="0"/>
        </a:xfrm>
      </p:grpSpPr>
      <p:sp>
        <p:nvSpPr>
          <p:cNvPr id="12" name="Google Shape;12;p18"/>
          <p:cNvSpPr txBox="1">
            <a:spLocks noGrp="1"/>
          </p:cNvSpPr>
          <p:nvPr>
            <p:ph type="title"/>
          </p:nvPr>
        </p:nvSpPr>
        <p:spPr>
          <a:xfrm>
            <a:off x="4270665" y="675749"/>
            <a:ext cx="3650668" cy="77216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4900" b="1"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3" name="Google Shape;13;p18"/>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4" name="Google Shape;14;p18"/>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5" name="Google Shape;15;p18"/>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sz="1800" b="0" i="0" u="none" strike="noStrike" cap="none" dirty="0">
              <a:latin typeface="Calibri"/>
              <a:ea typeface="Calibri"/>
              <a:cs typeface="Calibri"/>
              <a:sym typeface="Calibri"/>
            </a:endParaRPr>
          </a:p>
        </p:txBody>
      </p:sp>
    </p:spTree>
    <p:extLst>
      <p:ext uri="{BB962C8B-B14F-4D97-AF65-F5344CB8AC3E}">
        <p14:creationId xmlns:p14="http://schemas.microsoft.com/office/powerpoint/2010/main" val="7089431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16"/>
        <p:cNvGrpSpPr/>
        <p:nvPr/>
      </p:nvGrpSpPr>
      <p:grpSpPr>
        <a:xfrm>
          <a:off x="0" y="0"/>
          <a:ext cx="0" cy="0"/>
          <a:chOff x="0" y="0"/>
          <a:chExt cx="0" cy="0"/>
        </a:xfrm>
      </p:grpSpPr>
      <p:sp>
        <p:nvSpPr>
          <p:cNvPr id="17" name="Google Shape;17;p19"/>
          <p:cNvSpPr txBox="1">
            <a:spLocks noGrp="1"/>
          </p:cNvSpPr>
          <p:nvPr>
            <p:ph type="title"/>
          </p:nvPr>
        </p:nvSpPr>
        <p:spPr>
          <a:xfrm>
            <a:off x="4270665" y="675749"/>
            <a:ext cx="3650668" cy="77216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4900" b="1"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8" name="Google Shape;18;p19"/>
          <p:cNvSpPr txBox="1">
            <a:spLocks noGrp="1"/>
          </p:cNvSpPr>
          <p:nvPr>
            <p:ph type="body" idx="1"/>
          </p:nvPr>
        </p:nvSpPr>
        <p:spPr>
          <a:xfrm>
            <a:off x="974140" y="3177093"/>
            <a:ext cx="10243718" cy="2341879"/>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sz="1400" b="0" i="0">
                <a:solidFill>
                  <a:srgbClr val="303D4A"/>
                </a:solidFill>
                <a:latin typeface="Arial"/>
                <a:ea typeface="Arial"/>
                <a:cs typeface="Arial"/>
                <a:sym typeface="Arial"/>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pPr lvl="0"/>
            <a:r>
              <a:rPr lang="en-US"/>
              <a:t>Click to edit Master text styles</a:t>
            </a:r>
          </a:p>
        </p:txBody>
      </p:sp>
      <p:sp>
        <p:nvSpPr>
          <p:cNvPr id="19" name="Google Shape;19;p19"/>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0" name="Google Shape;20;p19"/>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1" name="Google Shape;21;p19"/>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sz="1800" b="0" i="0" u="none" strike="noStrike" cap="none" dirty="0">
              <a:latin typeface="Calibri"/>
              <a:ea typeface="Calibri"/>
              <a:cs typeface="Calibri"/>
              <a:sym typeface="Calibri"/>
            </a:endParaRPr>
          </a:p>
        </p:txBody>
      </p:sp>
    </p:spTree>
    <p:extLst>
      <p:ext uri="{BB962C8B-B14F-4D97-AF65-F5344CB8AC3E}">
        <p14:creationId xmlns:p14="http://schemas.microsoft.com/office/powerpoint/2010/main" val="4143240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5AC9A-256B-4935-AED9-597F98E9A2F4}"/>
              </a:ext>
            </a:extLst>
          </p:cNvPr>
          <p:cNvSpPr>
            <a:spLocks noGrp="1"/>
          </p:cNvSpPr>
          <p:nvPr>
            <p:ph type="title"/>
          </p:nvPr>
        </p:nvSpPr>
        <p:spPr/>
        <p:txBody>
          <a:bodyPr/>
          <a:lstStyle/>
          <a:p>
            <a:r>
              <a:rPr lang="en-US"/>
              <a:t>Click to edit Master title style</a:t>
            </a:r>
            <a:endParaRPr lang="en-JM"/>
          </a:p>
        </p:txBody>
      </p:sp>
      <p:sp>
        <p:nvSpPr>
          <p:cNvPr id="3" name="Content Placeholder 2">
            <a:extLst>
              <a:ext uri="{FF2B5EF4-FFF2-40B4-BE49-F238E27FC236}">
                <a16:creationId xmlns:a16="http://schemas.microsoft.com/office/drawing/2014/main" id="{CBAFAC7C-3765-4123-9992-F75D14E803C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4" name="Date Placeholder 3">
            <a:extLst>
              <a:ext uri="{FF2B5EF4-FFF2-40B4-BE49-F238E27FC236}">
                <a16:creationId xmlns:a16="http://schemas.microsoft.com/office/drawing/2014/main" id="{5EDFA2E9-7607-4373-A588-18BE0FC8FFBC}"/>
              </a:ext>
            </a:extLst>
          </p:cNvPr>
          <p:cNvSpPr>
            <a:spLocks noGrp="1"/>
          </p:cNvSpPr>
          <p:nvPr>
            <p:ph type="dt" sz="half" idx="10"/>
          </p:nvPr>
        </p:nvSpPr>
        <p:spPr/>
        <p:txBody>
          <a:bodyPr/>
          <a:lstStyle/>
          <a:p>
            <a:fld id="{197E848A-F239-4621-ABF5-56C60DF7B9F2}" type="datetimeFigureOut">
              <a:rPr lang="en-JM" smtClean="0"/>
              <a:t>5/5/2022</a:t>
            </a:fld>
            <a:endParaRPr lang="en-JM" dirty="0"/>
          </a:p>
        </p:txBody>
      </p:sp>
      <p:sp>
        <p:nvSpPr>
          <p:cNvPr id="5" name="Footer Placeholder 4">
            <a:extLst>
              <a:ext uri="{FF2B5EF4-FFF2-40B4-BE49-F238E27FC236}">
                <a16:creationId xmlns:a16="http://schemas.microsoft.com/office/drawing/2014/main" id="{BC534A51-6B64-4B45-B744-3689DD4A366D}"/>
              </a:ext>
            </a:extLst>
          </p:cNvPr>
          <p:cNvSpPr>
            <a:spLocks noGrp="1"/>
          </p:cNvSpPr>
          <p:nvPr>
            <p:ph type="ftr" sz="quarter" idx="11"/>
          </p:nvPr>
        </p:nvSpPr>
        <p:spPr/>
        <p:txBody>
          <a:bodyPr/>
          <a:lstStyle/>
          <a:p>
            <a:endParaRPr lang="en-JM" dirty="0"/>
          </a:p>
        </p:txBody>
      </p:sp>
      <p:sp>
        <p:nvSpPr>
          <p:cNvPr id="6" name="Slide Number Placeholder 5">
            <a:extLst>
              <a:ext uri="{FF2B5EF4-FFF2-40B4-BE49-F238E27FC236}">
                <a16:creationId xmlns:a16="http://schemas.microsoft.com/office/drawing/2014/main" id="{4228491C-02A5-4ADE-A30E-8B5B39DE075D}"/>
              </a:ext>
            </a:extLst>
          </p:cNvPr>
          <p:cNvSpPr>
            <a:spLocks noGrp="1"/>
          </p:cNvSpPr>
          <p:nvPr>
            <p:ph type="sldNum" sz="quarter" idx="12"/>
          </p:nvPr>
        </p:nvSpPr>
        <p:spPr/>
        <p:txBody>
          <a:bodyPr/>
          <a:lstStyle/>
          <a:p>
            <a:fld id="{582B91DE-3074-45F6-A1C6-D61C0DB10BFB}" type="slidenum">
              <a:rPr lang="en-JM" smtClean="0"/>
              <a:t>‹#›</a:t>
            </a:fld>
            <a:endParaRPr lang="en-JM" dirty="0"/>
          </a:p>
        </p:txBody>
      </p:sp>
    </p:spTree>
    <p:extLst>
      <p:ext uri="{BB962C8B-B14F-4D97-AF65-F5344CB8AC3E}">
        <p14:creationId xmlns:p14="http://schemas.microsoft.com/office/powerpoint/2010/main" val="2548812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C644E-75D0-4CCB-9AEC-30B7407006A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JM"/>
          </a:p>
        </p:txBody>
      </p:sp>
      <p:sp>
        <p:nvSpPr>
          <p:cNvPr id="3" name="Text Placeholder 2">
            <a:extLst>
              <a:ext uri="{FF2B5EF4-FFF2-40B4-BE49-F238E27FC236}">
                <a16:creationId xmlns:a16="http://schemas.microsoft.com/office/drawing/2014/main" id="{C30EAED3-0C09-460A-97DB-4EEC171CE25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D418446-EB30-454D-A957-58EF268A3693}"/>
              </a:ext>
            </a:extLst>
          </p:cNvPr>
          <p:cNvSpPr>
            <a:spLocks noGrp="1"/>
          </p:cNvSpPr>
          <p:nvPr>
            <p:ph type="dt" sz="half" idx="10"/>
          </p:nvPr>
        </p:nvSpPr>
        <p:spPr/>
        <p:txBody>
          <a:bodyPr/>
          <a:lstStyle/>
          <a:p>
            <a:fld id="{197E848A-F239-4621-ABF5-56C60DF7B9F2}" type="datetimeFigureOut">
              <a:rPr lang="en-JM" smtClean="0"/>
              <a:t>5/5/2022</a:t>
            </a:fld>
            <a:endParaRPr lang="en-JM" dirty="0"/>
          </a:p>
        </p:txBody>
      </p:sp>
      <p:sp>
        <p:nvSpPr>
          <p:cNvPr id="5" name="Footer Placeholder 4">
            <a:extLst>
              <a:ext uri="{FF2B5EF4-FFF2-40B4-BE49-F238E27FC236}">
                <a16:creationId xmlns:a16="http://schemas.microsoft.com/office/drawing/2014/main" id="{143D62C6-A122-4177-B8D4-5EA718158DC7}"/>
              </a:ext>
            </a:extLst>
          </p:cNvPr>
          <p:cNvSpPr>
            <a:spLocks noGrp="1"/>
          </p:cNvSpPr>
          <p:nvPr>
            <p:ph type="ftr" sz="quarter" idx="11"/>
          </p:nvPr>
        </p:nvSpPr>
        <p:spPr/>
        <p:txBody>
          <a:bodyPr/>
          <a:lstStyle/>
          <a:p>
            <a:endParaRPr lang="en-JM" dirty="0"/>
          </a:p>
        </p:txBody>
      </p:sp>
      <p:sp>
        <p:nvSpPr>
          <p:cNvPr id="6" name="Slide Number Placeholder 5">
            <a:extLst>
              <a:ext uri="{FF2B5EF4-FFF2-40B4-BE49-F238E27FC236}">
                <a16:creationId xmlns:a16="http://schemas.microsoft.com/office/drawing/2014/main" id="{CF5A92FA-AB4A-4EE8-A542-B0837327E4B9}"/>
              </a:ext>
            </a:extLst>
          </p:cNvPr>
          <p:cNvSpPr>
            <a:spLocks noGrp="1"/>
          </p:cNvSpPr>
          <p:nvPr>
            <p:ph type="sldNum" sz="quarter" idx="12"/>
          </p:nvPr>
        </p:nvSpPr>
        <p:spPr/>
        <p:txBody>
          <a:bodyPr/>
          <a:lstStyle/>
          <a:p>
            <a:fld id="{582B91DE-3074-45F6-A1C6-D61C0DB10BFB}" type="slidenum">
              <a:rPr lang="en-JM" smtClean="0"/>
              <a:t>‹#›</a:t>
            </a:fld>
            <a:endParaRPr lang="en-JM" dirty="0"/>
          </a:p>
        </p:txBody>
      </p:sp>
    </p:spTree>
    <p:extLst>
      <p:ext uri="{BB962C8B-B14F-4D97-AF65-F5344CB8AC3E}">
        <p14:creationId xmlns:p14="http://schemas.microsoft.com/office/powerpoint/2010/main" val="2781352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BBC2D-D75F-44AA-86FE-DAED2FBEEE4B}"/>
              </a:ext>
            </a:extLst>
          </p:cNvPr>
          <p:cNvSpPr>
            <a:spLocks noGrp="1"/>
          </p:cNvSpPr>
          <p:nvPr>
            <p:ph type="title"/>
          </p:nvPr>
        </p:nvSpPr>
        <p:spPr/>
        <p:txBody>
          <a:bodyPr/>
          <a:lstStyle/>
          <a:p>
            <a:r>
              <a:rPr lang="en-US"/>
              <a:t>Click to edit Master title style</a:t>
            </a:r>
            <a:endParaRPr lang="en-JM"/>
          </a:p>
        </p:txBody>
      </p:sp>
      <p:sp>
        <p:nvSpPr>
          <p:cNvPr id="3" name="Content Placeholder 2">
            <a:extLst>
              <a:ext uri="{FF2B5EF4-FFF2-40B4-BE49-F238E27FC236}">
                <a16:creationId xmlns:a16="http://schemas.microsoft.com/office/drawing/2014/main" id="{66806636-48F8-4FD5-AA5A-2A12B7CE25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4" name="Content Placeholder 3">
            <a:extLst>
              <a:ext uri="{FF2B5EF4-FFF2-40B4-BE49-F238E27FC236}">
                <a16:creationId xmlns:a16="http://schemas.microsoft.com/office/drawing/2014/main" id="{F94A0CA8-5C28-4A80-9973-56855E94C74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5" name="Date Placeholder 4">
            <a:extLst>
              <a:ext uri="{FF2B5EF4-FFF2-40B4-BE49-F238E27FC236}">
                <a16:creationId xmlns:a16="http://schemas.microsoft.com/office/drawing/2014/main" id="{BF7B4FAF-A73B-4ADF-8D4D-E055D530E79A}"/>
              </a:ext>
            </a:extLst>
          </p:cNvPr>
          <p:cNvSpPr>
            <a:spLocks noGrp="1"/>
          </p:cNvSpPr>
          <p:nvPr>
            <p:ph type="dt" sz="half" idx="10"/>
          </p:nvPr>
        </p:nvSpPr>
        <p:spPr/>
        <p:txBody>
          <a:bodyPr/>
          <a:lstStyle/>
          <a:p>
            <a:fld id="{197E848A-F239-4621-ABF5-56C60DF7B9F2}" type="datetimeFigureOut">
              <a:rPr lang="en-JM" smtClean="0"/>
              <a:t>5/5/2022</a:t>
            </a:fld>
            <a:endParaRPr lang="en-JM" dirty="0"/>
          </a:p>
        </p:txBody>
      </p:sp>
      <p:sp>
        <p:nvSpPr>
          <p:cNvPr id="6" name="Footer Placeholder 5">
            <a:extLst>
              <a:ext uri="{FF2B5EF4-FFF2-40B4-BE49-F238E27FC236}">
                <a16:creationId xmlns:a16="http://schemas.microsoft.com/office/drawing/2014/main" id="{79E58C61-BDD9-4849-99B6-F7F1F829BE1E}"/>
              </a:ext>
            </a:extLst>
          </p:cNvPr>
          <p:cNvSpPr>
            <a:spLocks noGrp="1"/>
          </p:cNvSpPr>
          <p:nvPr>
            <p:ph type="ftr" sz="quarter" idx="11"/>
          </p:nvPr>
        </p:nvSpPr>
        <p:spPr/>
        <p:txBody>
          <a:bodyPr/>
          <a:lstStyle/>
          <a:p>
            <a:endParaRPr lang="en-JM" dirty="0"/>
          </a:p>
        </p:txBody>
      </p:sp>
      <p:sp>
        <p:nvSpPr>
          <p:cNvPr id="7" name="Slide Number Placeholder 6">
            <a:extLst>
              <a:ext uri="{FF2B5EF4-FFF2-40B4-BE49-F238E27FC236}">
                <a16:creationId xmlns:a16="http://schemas.microsoft.com/office/drawing/2014/main" id="{E3A4BC78-551E-4989-9B2C-77F6999F6D02}"/>
              </a:ext>
            </a:extLst>
          </p:cNvPr>
          <p:cNvSpPr>
            <a:spLocks noGrp="1"/>
          </p:cNvSpPr>
          <p:nvPr>
            <p:ph type="sldNum" sz="quarter" idx="12"/>
          </p:nvPr>
        </p:nvSpPr>
        <p:spPr/>
        <p:txBody>
          <a:bodyPr/>
          <a:lstStyle/>
          <a:p>
            <a:fld id="{582B91DE-3074-45F6-A1C6-D61C0DB10BFB}" type="slidenum">
              <a:rPr lang="en-JM" smtClean="0"/>
              <a:t>‹#›</a:t>
            </a:fld>
            <a:endParaRPr lang="en-JM" dirty="0"/>
          </a:p>
        </p:txBody>
      </p:sp>
    </p:spTree>
    <p:extLst>
      <p:ext uri="{BB962C8B-B14F-4D97-AF65-F5344CB8AC3E}">
        <p14:creationId xmlns:p14="http://schemas.microsoft.com/office/powerpoint/2010/main" val="1017910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72228-102A-400F-93E5-1D6BD3AD574D}"/>
              </a:ext>
            </a:extLst>
          </p:cNvPr>
          <p:cNvSpPr>
            <a:spLocks noGrp="1"/>
          </p:cNvSpPr>
          <p:nvPr>
            <p:ph type="title"/>
          </p:nvPr>
        </p:nvSpPr>
        <p:spPr>
          <a:xfrm>
            <a:off x="839788" y="365125"/>
            <a:ext cx="10515600" cy="1325563"/>
          </a:xfrm>
        </p:spPr>
        <p:txBody>
          <a:bodyPr/>
          <a:lstStyle/>
          <a:p>
            <a:r>
              <a:rPr lang="en-US"/>
              <a:t>Click to edit Master title style</a:t>
            </a:r>
            <a:endParaRPr lang="en-JM"/>
          </a:p>
        </p:txBody>
      </p:sp>
      <p:sp>
        <p:nvSpPr>
          <p:cNvPr id="3" name="Text Placeholder 2">
            <a:extLst>
              <a:ext uri="{FF2B5EF4-FFF2-40B4-BE49-F238E27FC236}">
                <a16:creationId xmlns:a16="http://schemas.microsoft.com/office/drawing/2014/main" id="{F7565A21-69F4-4CE9-9AC7-2FB47DD3BF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7A9A2FD-016F-44FD-8486-B61BCE50C93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5" name="Text Placeholder 4">
            <a:extLst>
              <a:ext uri="{FF2B5EF4-FFF2-40B4-BE49-F238E27FC236}">
                <a16:creationId xmlns:a16="http://schemas.microsoft.com/office/drawing/2014/main" id="{CE4FEF18-8519-43C0-AA7E-283E1DE742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400F9E5-5180-4D7C-BB98-34708DA917B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7" name="Date Placeholder 6">
            <a:extLst>
              <a:ext uri="{FF2B5EF4-FFF2-40B4-BE49-F238E27FC236}">
                <a16:creationId xmlns:a16="http://schemas.microsoft.com/office/drawing/2014/main" id="{B3804178-D655-4C3A-A93F-EDDC84580988}"/>
              </a:ext>
            </a:extLst>
          </p:cNvPr>
          <p:cNvSpPr>
            <a:spLocks noGrp="1"/>
          </p:cNvSpPr>
          <p:nvPr>
            <p:ph type="dt" sz="half" idx="10"/>
          </p:nvPr>
        </p:nvSpPr>
        <p:spPr/>
        <p:txBody>
          <a:bodyPr/>
          <a:lstStyle/>
          <a:p>
            <a:fld id="{197E848A-F239-4621-ABF5-56C60DF7B9F2}" type="datetimeFigureOut">
              <a:rPr lang="en-JM" smtClean="0"/>
              <a:t>5/5/2022</a:t>
            </a:fld>
            <a:endParaRPr lang="en-JM" dirty="0"/>
          </a:p>
        </p:txBody>
      </p:sp>
      <p:sp>
        <p:nvSpPr>
          <p:cNvPr id="8" name="Footer Placeholder 7">
            <a:extLst>
              <a:ext uri="{FF2B5EF4-FFF2-40B4-BE49-F238E27FC236}">
                <a16:creationId xmlns:a16="http://schemas.microsoft.com/office/drawing/2014/main" id="{9514B680-51B2-4E67-8470-5D8E79222875}"/>
              </a:ext>
            </a:extLst>
          </p:cNvPr>
          <p:cNvSpPr>
            <a:spLocks noGrp="1"/>
          </p:cNvSpPr>
          <p:nvPr>
            <p:ph type="ftr" sz="quarter" idx="11"/>
          </p:nvPr>
        </p:nvSpPr>
        <p:spPr/>
        <p:txBody>
          <a:bodyPr/>
          <a:lstStyle/>
          <a:p>
            <a:endParaRPr lang="en-JM" dirty="0"/>
          </a:p>
        </p:txBody>
      </p:sp>
      <p:sp>
        <p:nvSpPr>
          <p:cNvPr id="9" name="Slide Number Placeholder 8">
            <a:extLst>
              <a:ext uri="{FF2B5EF4-FFF2-40B4-BE49-F238E27FC236}">
                <a16:creationId xmlns:a16="http://schemas.microsoft.com/office/drawing/2014/main" id="{2BD8B1A5-30DD-4DC5-A84C-D99FF4ADF114}"/>
              </a:ext>
            </a:extLst>
          </p:cNvPr>
          <p:cNvSpPr>
            <a:spLocks noGrp="1"/>
          </p:cNvSpPr>
          <p:nvPr>
            <p:ph type="sldNum" sz="quarter" idx="12"/>
          </p:nvPr>
        </p:nvSpPr>
        <p:spPr/>
        <p:txBody>
          <a:bodyPr/>
          <a:lstStyle/>
          <a:p>
            <a:fld id="{582B91DE-3074-45F6-A1C6-D61C0DB10BFB}" type="slidenum">
              <a:rPr lang="en-JM" smtClean="0"/>
              <a:t>‹#›</a:t>
            </a:fld>
            <a:endParaRPr lang="en-JM" dirty="0"/>
          </a:p>
        </p:txBody>
      </p:sp>
    </p:spTree>
    <p:extLst>
      <p:ext uri="{BB962C8B-B14F-4D97-AF65-F5344CB8AC3E}">
        <p14:creationId xmlns:p14="http://schemas.microsoft.com/office/powerpoint/2010/main" val="405925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9A24D-D6A8-4AB2-8E84-5D2B91AEC083}"/>
              </a:ext>
            </a:extLst>
          </p:cNvPr>
          <p:cNvSpPr>
            <a:spLocks noGrp="1"/>
          </p:cNvSpPr>
          <p:nvPr>
            <p:ph type="title"/>
          </p:nvPr>
        </p:nvSpPr>
        <p:spPr/>
        <p:txBody>
          <a:bodyPr/>
          <a:lstStyle/>
          <a:p>
            <a:r>
              <a:rPr lang="en-US"/>
              <a:t>Click to edit Master title style</a:t>
            </a:r>
            <a:endParaRPr lang="en-JM"/>
          </a:p>
        </p:txBody>
      </p:sp>
      <p:sp>
        <p:nvSpPr>
          <p:cNvPr id="3" name="Date Placeholder 2">
            <a:extLst>
              <a:ext uri="{FF2B5EF4-FFF2-40B4-BE49-F238E27FC236}">
                <a16:creationId xmlns:a16="http://schemas.microsoft.com/office/drawing/2014/main" id="{A16D5DEC-9E73-4798-AF9A-024E5A669F4F}"/>
              </a:ext>
            </a:extLst>
          </p:cNvPr>
          <p:cNvSpPr>
            <a:spLocks noGrp="1"/>
          </p:cNvSpPr>
          <p:nvPr>
            <p:ph type="dt" sz="half" idx="10"/>
          </p:nvPr>
        </p:nvSpPr>
        <p:spPr/>
        <p:txBody>
          <a:bodyPr/>
          <a:lstStyle/>
          <a:p>
            <a:fld id="{197E848A-F239-4621-ABF5-56C60DF7B9F2}" type="datetimeFigureOut">
              <a:rPr lang="en-JM" smtClean="0"/>
              <a:t>5/5/2022</a:t>
            </a:fld>
            <a:endParaRPr lang="en-JM" dirty="0"/>
          </a:p>
        </p:txBody>
      </p:sp>
      <p:sp>
        <p:nvSpPr>
          <p:cNvPr id="4" name="Footer Placeholder 3">
            <a:extLst>
              <a:ext uri="{FF2B5EF4-FFF2-40B4-BE49-F238E27FC236}">
                <a16:creationId xmlns:a16="http://schemas.microsoft.com/office/drawing/2014/main" id="{A99C08A5-FC46-46DF-80E5-27F6A45EA4B0}"/>
              </a:ext>
            </a:extLst>
          </p:cNvPr>
          <p:cNvSpPr>
            <a:spLocks noGrp="1"/>
          </p:cNvSpPr>
          <p:nvPr>
            <p:ph type="ftr" sz="quarter" idx="11"/>
          </p:nvPr>
        </p:nvSpPr>
        <p:spPr/>
        <p:txBody>
          <a:bodyPr/>
          <a:lstStyle/>
          <a:p>
            <a:endParaRPr lang="en-JM" dirty="0"/>
          </a:p>
        </p:txBody>
      </p:sp>
      <p:sp>
        <p:nvSpPr>
          <p:cNvPr id="5" name="Slide Number Placeholder 4">
            <a:extLst>
              <a:ext uri="{FF2B5EF4-FFF2-40B4-BE49-F238E27FC236}">
                <a16:creationId xmlns:a16="http://schemas.microsoft.com/office/drawing/2014/main" id="{8A30E516-8400-4543-9D1E-3472BC87E921}"/>
              </a:ext>
            </a:extLst>
          </p:cNvPr>
          <p:cNvSpPr>
            <a:spLocks noGrp="1"/>
          </p:cNvSpPr>
          <p:nvPr>
            <p:ph type="sldNum" sz="quarter" idx="12"/>
          </p:nvPr>
        </p:nvSpPr>
        <p:spPr/>
        <p:txBody>
          <a:bodyPr/>
          <a:lstStyle/>
          <a:p>
            <a:fld id="{582B91DE-3074-45F6-A1C6-D61C0DB10BFB}" type="slidenum">
              <a:rPr lang="en-JM" smtClean="0"/>
              <a:t>‹#›</a:t>
            </a:fld>
            <a:endParaRPr lang="en-JM" dirty="0"/>
          </a:p>
        </p:txBody>
      </p:sp>
    </p:spTree>
    <p:extLst>
      <p:ext uri="{BB962C8B-B14F-4D97-AF65-F5344CB8AC3E}">
        <p14:creationId xmlns:p14="http://schemas.microsoft.com/office/powerpoint/2010/main" val="3274314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FB37E8C-82D6-41DC-832E-EE37B793150C}"/>
              </a:ext>
            </a:extLst>
          </p:cNvPr>
          <p:cNvSpPr>
            <a:spLocks noGrp="1"/>
          </p:cNvSpPr>
          <p:nvPr>
            <p:ph type="dt" sz="half" idx="10"/>
          </p:nvPr>
        </p:nvSpPr>
        <p:spPr/>
        <p:txBody>
          <a:bodyPr/>
          <a:lstStyle/>
          <a:p>
            <a:fld id="{197E848A-F239-4621-ABF5-56C60DF7B9F2}" type="datetimeFigureOut">
              <a:rPr lang="en-JM" smtClean="0"/>
              <a:t>5/5/2022</a:t>
            </a:fld>
            <a:endParaRPr lang="en-JM" dirty="0"/>
          </a:p>
        </p:txBody>
      </p:sp>
      <p:sp>
        <p:nvSpPr>
          <p:cNvPr id="3" name="Footer Placeholder 2">
            <a:extLst>
              <a:ext uri="{FF2B5EF4-FFF2-40B4-BE49-F238E27FC236}">
                <a16:creationId xmlns:a16="http://schemas.microsoft.com/office/drawing/2014/main" id="{D181C909-8C7F-4383-8C03-D5EFA21F6299}"/>
              </a:ext>
            </a:extLst>
          </p:cNvPr>
          <p:cNvSpPr>
            <a:spLocks noGrp="1"/>
          </p:cNvSpPr>
          <p:nvPr>
            <p:ph type="ftr" sz="quarter" idx="11"/>
          </p:nvPr>
        </p:nvSpPr>
        <p:spPr/>
        <p:txBody>
          <a:bodyPr/>
          <a:lstStyle/>
          <a:p>
            <a:endParaRPr lang="en-JM" dirty="0"/>
          </a:p>
        </p:txBody>
      </p:sp>
      <p:sp>
        <p:nvSpPr>
          <p:cNvPr id="4" name="Slide Number Placeholder 3">
            <a:extLst>
              <a:ext uri="{FF2B5EF4-FFF2-40B4-BE49-F238E27FC236}">
                <a16:creationId xmlns:a16="http://schemas.microsoft.com/office/drawing/2014/main" id="{17583487-C3FF-4A1D-95EA-231429F4E19A}"/>
              </a:ext>
            </a:extLst>
          </p:cNvPr>
          <p:cNvSpPr>
            <a:spLocks noGrp="1"/>
          </p:cNvSpPr>
          <p:nvPr>
            <p:ph type="sldNum" sz="quarter" idx="12"/>
          </p:nvPr>
        </p:nvSpPr>
        <p:spPr/>
        <p:txBody>
          <a:bodyPr/>
          <a:lstStyle/>
          <a:p>
            <a:fld id="{582B91DE-3074-45F6-A1C6-D61C0DB10BFB}" type="slidenum">
              <a:rPr lang="en-JM" smtClean="0"/>
              <a:t>‹#›</a:t>
            </a:fld>
            <a:endParaRPr lang="en-JM" dirty="0"/>
          </a:p>
        </p:txBody>
      </p:sp>
    </p:spTree>
    <p:extLst>
      <p:ext uri="{BB962C8B-B14F-4D97-AF65-F5344CB8AC3E}">
        <p14:creationId xmlns:p14="http://schemas.microsoft.com/office/powerpoint/2010/main" val="3379662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6EACA-C2F8-4C6E-8623-3837FB82D7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JM"/>
          </a:p>
        </p:txBody>
      </p:sp>
      <p:sp>
        <p:nvSpPr>
          <p:cNvPr id="3" name="Content Placeholder 2">
            <a:extLst>
              <a:ext uri="{FF2B5EF4-FFF2-40B4-BE49-F238E27FC236}">
                <a16:creationId xmlns:a16="http://schemas.microsoft.com/office/drawing/2014/main" id="{1CCA13ED-A28C-45AC-A437-5158F67A48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4" name="Text Placeholder 3">
            <a:extLst>
              <a:ext uri="{FF2B5EF4-FFF2-40B4-BE49-F238E27FC236}">
                <a16:creationId xmlns:a16="http://schemas.microsoft.com/office/drawing/2014/main" id="{F338DB22-B100-4E27-B6C9-188C1A7CC7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9D17F8-BDA3-43D3-803C-BD24AFEDBE83}"/>
              </a:ext>
            </a:extLst>
          </p:cNvPr>
          <p:cNvSpPr>
            <a:spLocks noGrp="1"/>
          </p:cNvSpPr>
          <p:nvPr>
            <p:ph type="dt" sz="half" idx="10"/>
          </p:nvPr>
        </p:nvSpPr>
        <p:spPr/>
        <p:txBody>
          <a:bodyPr/>
          <a:lstStyle/>
          <a:p>
            <a:fld id="{197E848A-F239-4621-ABF5-56C60DF7B9F2}" type="datetimeFigureOut">
              <a:rPr lang="en-JM" smtClean="0"/>
              <a:t>5/5/2022</a:t>
            </a:fld>
            <a:endParaRPr lang="en-JM" dirty="0"/>
          </a:p>
        </p:txBody>
      </p:sp>
      <p:sp>
        <p:nvSpPr>
          <p:cNvPr id="6" name="Footer Placeholder 5">
            <a:extLst>
              <a:ext uri="{FF2B5EF4-FFF2-40B4-BE49-F238E27FC236}">
                <a16:creationId xmlns:a16="http://schemas.microsoft.com/office/drawing/2014/main" id="{1A5FA200-4A0F-48D2-B8D0-BCDF9AB29200}"/>
              </a:ext>
            </a:extLst>
          </p:cNvPr>
          <p:cNvSpPr>
            <a:spLocks noGrp="1"/>
          </p:cNvSpPr>
          <p:nvPr>
            <p:ph type="ftr" sz="quarter" idx="11"/>
          </p:nvPr>
        </p:nvSpPr>
        <p:spPr/>
        <p:txBody>
          <a:bodyPr/>
          <a:lstStyle/>
          <a:p>
            <a:endParaRPr lang="en-JM" dirty="0"/>
          </a:p>
        </p:txBody>
      </p:sp>
      <p:sp>
        <p:nvSpPr>
          <p:cNvPr id="7" name="Slide Number Placeholder 6">
            <a:extLst>
              <a:ext uri="{FF2B5EF4-FFF2-40B4-BE49-F238E27FC236}">
                <a16:creationId xmlns:a16="http://schemas.microsoft.com/office/drawing/2014/main" id="{79296DCF-BE5F-47B3-A8FA-F945BEE2029E}"/>
              </a:ext>
            </a:extLst>
          </p:cNvPr>
          <p:cNvSpPr>
            <a:spLocks noGrp="1"/>
          </p:cNvSpPr>
          <p:nvPr>
            <p:ph type="sldNum" sz="quarter" idx="12"/>
          </p:nvPr>
        </p:nvSpPr>
        <p:spPr/>
        <p:txBody>
          <a:bodyPr/>
          <a:lstStyle/>
          <a:p>
            <a:fld id="{582B91DE-3074-45F6-A1C6-D61C0DB10BFB}" type="slidenum">
              <a:rPr lang="en-JM" smtClean="0"/>
              <a:t>‹#›</a:t>
            </a:fld>
            <a:endParaRPr lang="en-JM" dirty="0"/>
          </a:p>
        </p:txBody>
      </p:sp>
    </p:spTree>
    <p:extLst>
      <p:ext uri="{BB962C8B-B14F-4D97-AF65-F5344CB8AC3E}">
        <p14:creationId xmlns:p14="http://schemas.microsoft.com/office/powerpoint/2010/main" val="709922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CE9B1-9B71-446B-995C-98A7CF5669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JM"/>
          </a:p>
        </p:txBody>
      </p:sp>
      <p:sp>
        <p:nvSpPr>
          <p:cNvPr id="3" name="Picture Placeholder 2">
            <a:extLst>
              <a:ext uri="{FF2B5EF4-FFF2-40B4-BE49-F238E27FC236}">
                <a16:creationId xmlns:a16="http://schemas.microsoft.com/office/drawing/2014/main" id="{1078D592-AD11-4AC8-BF63-677C281A58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JM" dirty="0"/>
          </a:p>
        </p:txBody>
      </p:sp>
      <p:sp>
        <p:nvSpPr>
          <p:cNvPr id="4" name="Text Placeholder 3">
            <a:extLst>
              <a:ext uri="{FF2B5EF4-FFF2-40B4-BE49-F238E27FC236}">
                <a16:creationId xmlns:a16="http://schemas.microsoft.com/office/drawing/2014/main" id="{6CE1EFF4-79AE-4AAF-ACE0-C741D8DB41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974CF9-64FC-4825-BE87-B9843A59E872}"/>
              </a:ext>
            </a:extLst>
          </p:cNvPr>
          <p:cNvSpPr>
            <a:spLocks noGrp="1"/>
          </p:cNvSpPr>
          <p:nvPr>
            <p:ph type="dt" sz="half" idx="10"/>
          </p:nvPr>
        </p:nvSpPr>
        <p:spPr/>
        <p:txBody>
          <a:bodyPr/>
          <a:lstStyle/>
          <a:p>
            <a:fld id="{197E848A-F239-4621-ABF5-56C60DF7B9F2}" type="datetimeFigureOut">
              <a:rPr lang="en-JM" smtClean="0"/>
              <a:t>5/5/2022</a:t>
            </a:fld>
            <a:endParaRPr lang="en-JM" dirty="0"/>
          </a:p>
        </p:txBody>
      </p:sp>
      <p:sp>
        <p:nvSpPr>
          <p:cNvPr id="6" name="Footer Placeholder 5">
            <a:extLst>
              <a:ext uri="{FF2B5EF4-FFF2-40B4-BE49-F238E27FC236}">
                <a16:creationId xmlns:a16="http://schemas.microsoft.com/office/drawing/2014/main" id="{F9417564-220F-4E4B-9B36-8CD9A2F22489}"/>
              </a:ext>
            </a:extLst>
          </p:cNvPr>
          <p:cNvSpPr>
            <a:spLocks noGrp="1"/>
          </p:cNvSpPr>
          <p:nvPr>
            <p:ph type="ftr" sz="quarter" idx="11"/>
          </p:nvPr>
        </p:nvSpPr>
        <p:spPr/>
        <p:txBody>
          <a:bodyPr/>
          <a:lstStyle/>
          <a:p>
            <a:endParaRPr lang="en-JM" dirty="0"/>
          </a:p>
        </p:txBody>
      </p:sp>
      <p:sp>
        <p:nvSpPr>
          <p:cNvPr id="7" name="Slide Number Placeholder 6">
            <a:extLst>
              <a:ext uri="{FF2B5EF4-FFF2-40B4-BE49-F238E27FC236}">
                <a16:creationId xmlns:a16="http://schemas.microsoft.com/office/drawing/2014/main" id="{76A83EA5-B9F8-4642-B9D4-4D9D440FFC8C}"/>
              </a:ext>
            </a:extLst>
          </p:cNvPr>
          <p:cNvSpPr>
            <a:spLocks noGrp="1"/>
          </p:cNvSpPr>
          <p:nvPr>
            <p:ph type="sldNum" sz="quarter" idx="12"/>
          </p:nvPr>
        </p:nvSpPr>
        <p:spPr/>
        <p:txBody>
          <a:bodyPr/>
          <a:lstStyle/>
          <a:p>
            <a:fld id="{582B91DE-3074-45F6-A1C6-D61C0DB10BFB}" type="slidenum">
              <a:rPr lang="en-JM" smtClean="0"/>
              <a:t>‹#›</a:t>
            </a:fld>
            <a:endParaRPr lang="en-JM" dirty="0"/>
          </a:p>
        </p:txBody>
      </p:sp>
    </p:spTree>
    <p:extLst>
      <p:ext uri="{BB962C8B-B14F-4D97-AF65-F5344CB8AC3E}">
        <p14:creationId xmlns:p14="http://schemas.microsoft.com/office/powerpoint/2010/main" val="3545672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746B92-57D7-4268-8B9D-F466EDCB2A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JM"/>
          </a:p>
        </p:txBody>
      </p:sp>
      <p:sp>
        <p:nvSpPr>
          <p:cNvPr id="3" name="Text Placeholder 2">
            <a:extLst>
              <a:ext uri="{FF2B5EF4-FFF2-40B4-BE49-F238E27FC236}">
                <a16:creationId xmlns:a16="http://schemas.microsoft.com/office/drawing/2014/main" id="{35EA063F-8120-42AF-B103-07245F89A1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4" name="Date Placeholder 3">
            <a:extLst>
              <a:ext uri="{FF2B5EF4-FFF2-40B4-BE49-F238E27FC236}">
                <a16:creationId xmlns:a16="http://schemas.microsoft.com/office/drawing/2014/main" id="{1281D045-1156-4587-AE22-2AF4CA73FA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E848A-F239-4621-ABF5-56C60DF7B9F2}" type="datetimeFigureOut">
              <a:rPr lang="en-JM" smtClean="0"/>
              <a:t>5/5/2022</a:t>
            </a:fld>
            <a:endParaRPr lang="en-JM" dirty="0"/>
          </a:p>
        </p:txBody>
      </p:sp>
      <p:sp>
        <p:nvSpPr>
          <p:cNvPr id="5" name="Footer Placeholder 4">
            <a:extLst>
              <a:ext uri="{FF2B5EF4-FFF2-40B4-BE49-F238E27FC236}">
                <a16:creationId xmlns:a16="http://schemas.microsoft.com/office/drawing/2014/main" id="{4EBDCCDE-29B1-4022-B4BF-E77A0E5669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JM" dirty="0"/>
          </a:p>
        </p:txBody>
      </p:sp>
      <p:sp>
        <p:nvSpPr>
          <p:cNvPr id="6" name="Slide Number Placeholder 5">
            <a:extLst>
              <a:ext uri="{FF2B5EF4-FFF2-40B4-BE49-F238E27FC236}">
                <a16:creationId xmlns:a16="http://schemas.microsoft.com/office/drawing/2014/main" id="{5A404764-1ACC-426C-B73A-FFE1CE1785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2B91DE-3074-45F6-A1C6-D61C0DB10BFB}" type="slidenum">
              <a:rPr lang="en-JM" smtClean="0"/>
              <a:t>‹#›</a:t>
            </a:fld>
            <a:endParaRPr lang="en-JM" dirty="0"/>
          </a:p>
        </p:txBody>
      </p:sp>
    </p:spTree>
    <p:extLst>
      <p:ext uri="{BB962C8B-B14F-4D97-AF65-F5344CB8AC3E}">
        <p14:creationId xmlns:p14="http://schemas.microsoft.com/office/powerpoint/2010/main" val="10328783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21.png"/><Relationship Id="rId11" Type="http://schemas.openxmlformats.org/officeDocument/2006/relationships/image" Target="../media/image26.jpg"/><Relationship Id="rId5" Type="http://schemas.openxmlformats.org/officeDocument/2006/relationships/image" Target="../media/image20.png"/><Relationship Id="rId10" Type="http://schemas.openxmlformats.org/officeDocument/2006/relationships/image" Target="../media/image25.jpg"/><Relationship Id="rId4" Type="http://schemas.openxmlformats.org/officeDocument/2006/relationships/image" Target="../media/image19.png"/><Relationship Id="rId9"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1A2B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D9CAF-BCB8-41AA-A900-0302391BE2F7}"/>
              </a:ext>
            </a:extLst>
          </p:cNvPr>
          <p:cNvSpPr>
            <a:spLocks noGrp="1"/>
          </p:cNvSpPr>
          <p:nvPr>
            <p:ph type="ctrTitle"/>
          </p:nvPr>
        </p:nvSpPr>
        <p:spPr>
          <a:xfrm>
            <a:off x="2727158" y="2071427"/>
            <a:ext cx="8914382" cy="2387600"/>
          </a:xfrm>
          <a:noFill/>
        </p:spPr>
        <p:txBody>
          <a:bodyPr>
            <a:noAutofit/>
          </a:bodyPr>
          <a:lstStyle/>
          <a:p>
            <a:pPr algn="r"/>
            <a:br>
              <a:rPr lang="en-JM" sz="4800" dirty="0"/>
            </a:br>
            <a:r>
              <a:rPr lang="en-JM" sz="8000" dirty="0">
                <a:solidFill>
                  <a:srgbClr val="053D57"/>
                </a:solidFill>
                <a:latin typeface="Algerian" panose="04020705040A02060702" pitchFamily="82" charset="0"/>
              </a:rPr>
              <a:t>FOODS ARE </a:t>
            </a:r>
            <a:br>
              <a:rPr lang="en-JM" sz="8000" dirty="0">
                <a:solidFill>
                  <a:srgbClr val="053D57"/>
                </a:solidFill>
                <a:latin typeface="Algerian" panose="04020705040A02060702" pitchFamily="82" charset="0"/>
              </a:rPr>
            </a:br>
            <a:r>
              <a:rPr lang="en-JM" sz="8000" dirty="0">
                <a:solidFill>
                  <a:srgbClr val="053D57"/>
                </a:solidFill>
                <a:latin typeface="Algerian" panose="04020705040A02060702" pitchFamily="82" charset="0"/>
              </a:rPr>
              <a:t>GIFTS FROM GOD</a:t>
            </a:r>
            <a:endParaRPr lang="en-JM" sz="4800" dirty="0">
              <a:solidFill>
                <a:srgbClr val="053D57"/>
              </a:solidFill>
              <a:latin typeface="Algerian" panose="04020705040A02060702" pitchFamily="82" charset="0"/>
            </a:endParaRPr>
          </a:p>
        </p:txBody>
      </p:sp>
      <p:sp>
        <p:nvSpPr>
          <p:cNvPr id="9" name="TextBox 8">
            <a:extLst>
              <a:ext uri="{FF2B5EF4-FFF2-40B4-BE49-F238E27FC236}">
                <a16:creationId xmlns:a16="http://schemas.microsoft.com/office/drawing/2014/main" id="{953DA570-62C6-419E-B12A-BB1CC64457AC}"/>
              </a:ext>
            </a:extLst>
          </p:cNvPr>
          <p:cNvSpPr txBox="1"/>
          <p:nvPr/>
        </p:nvSpPr>
        <p:spPr>
          <a:xfrm>
            <a:off x="129105" y="6488668"/>
            <a:ext cx="6196082" cy="369332"/>
          </a:xfrm>
          <a:prstGeom prst="rect">
            <a:avLst/>
          </a:prstGeom>
          <a:noFill/>
        </p:spPr>
        <p:txBody>
          <a:bodyPr wrap="square">
            <a:spAutoFit/>
          </a:bodyPr>
          <a:lstStyle/>
          <a:p>
            <a:r>
              <a:rPr lang="en-JM" dirty="0">
                <a:solidFill>
                  <a:srgbClr val="053D57"/>
                </a:solidFill>
                <a:latin typeface="PP Hatton Medium" panose="00000600000000000000" pitchFamily="50" charset="0"/>
              </a:rPr>
              <a:t>01</a:t>
            </a:r>
          </a:p>
        </p:txBody>
      </p:sp>
      <p:cxnSp>
        <p:nvCxnSpPr>
          <p:cNvPr id="13" name="Straight Connector 12">
            <a:extLst>
              <a:ext uri="{FF2B5EF4-FFF2-40B4-BE49-F238E27FC236}">
                <a16:creationId xmlns:a16="http://schemas.microsoft.com/office/drawing/2014/main" id="{8F354C8F-E5A8-47B8-B337-ECB0735B318D}"/>
              </a:ext>
            </a:extLst>
          </p:cNvPr>
          <p:cNvCxnSpPr>
            <a:cxnSpLocks/>
          </p:cNvCxnSpPr>
          <p:nvPr/>
        </p:nvCxnSpPr>
        <p:spPr>
          <a:xfrm>
            <a:off x="4503761" y="4694830"/>
            <a:ext cx="7141970" cy="0"/>
          </a:xfrm>
          <a:prstGeom prst="line">
            <a:avLst/>
          </a:prstGeom>
          <a:ln>
            <a:solidFill>
              <a:srgbClr val="053D57"/>
            </a:solidFill>
          </a:ln>
        </p:spPr>
        <p:style>
          <a:lnRef idx="1">
            <a:schemeClr val="accent1"/>
          </a:lnRef>
          <a:fillRef idx="0">
            <a:schemeClr val="accent1"/>
          </a:fillRef>
          <a:effectRef idx="0">
            <a:schemeClr val="accent1"/>
          </a:effectRef>
          <a:fontRef idx="minor">
            <a:schemeClr val="tx1"/>
          </a:fontRef>
        </p:style>
      </p:cxnSp>
      <p:sp>
        <p:nvSpPr>
          <p:cNvPr id="24" name="Google Shape;54;p1">
            <a:extLst>
              <a:ext uri="{FF2B5EF4-FFF2-40B4-BE49-F238E27FC236}">
                <a16:creationId xmlns:a16="http://schemas.microsoft.com/office/drawing/2014/main" id="{8FBA95CE-630D-456D-BB4E-249C0C1DA18A}"/>
              </a:ext>
            </a:extLst>
          </p:cNvPr>
          <p:cNvSpPr txBox="1"/>
          <p:nvPr/>
        </p:nvSpPr>
        <p:spPr>
          <a:xfrm>
            <a:off x="-44366" y="1736735"/>
            <a:ext cx="2459400" cy="669384"/>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050" b="1" dirty="0">
                <a:solidFill>
                  <a:srgbClr val="053D57"/>
                </a:solidFill>
              </a:rPr>
              <a:t>Improving Household Nutrition Security</a:t>
            </a:r>
            <a:br>
              <a:rPr lang="en-US" sz="1050" b="1" dirty="0">
                <a:solidFill>
                  <a:srgbClr val="053D57"/>
                </a:solidFill>
              </a:rPr>
            </a:br>
            <a:r>
              <a:rPr lang="en-US" sz="1050" b="1" dirty="0">
                <a:solidFill>
                  <a:srgbClr val="053D57"/>
                </a:solidFill>
              </a:rPr>
              <a:t> and Public Health in CARICOM</a:t>
            </a:r>
            <a:endParaRPr sz="1050" b="1" dirty="0">
              <a:solidFill>
                <a:srgbClr val="053D57"/>
              </a:solidFill>
            </a:endParaRPr>
          </a:p>
          <a:p>
            <a:pPr marL="0" lvl="0" indent="0" algn="l" rtl="0">
              <a:spcBef>
                <a:spcPts val="0"/>
              </a:spcBef>
              <a:spcAft>
                <a:spcPts val="0"/>
              </a:spcAft>
              <a:buNone/>
            </a:pPr>
            <a:endParaRPr sz="1050" dirty="0">
              <a:solidFill>
                <a:schemeClr val="bg1"/>
              </a:solidFill>
            </a:endParaRPr>
          </a:p>
        </p:txBody>
      </p:sp>
      <p:pic>
        <p:nvPicPr>
          <p:cNvPr id="10" name="Google Shape;43;p1">
            <a:extLst>
              <a:ext uri="{FF2B5EF4-FFF2-40B4-BE49-F238E27FC236}">
                <a16:creationId xmlns:a16="http://schemas.microsoft.com/office/drawing/2014/main" id="{817753D6-90E0-4D6B-84BF-74C9EE8F9A05}"/>
              </a:ext>
            </a:extLst>
          </p:cNvPr>
          <p:cNvPicPr preferRelativeResize="0"/>
          <p:nvPr/>
        </p:nvPicPr>
        <p:blipFill rotWithShape="1">
          <a:blip r:embed="rId2">
            <a:alphaModFix/>
          </a:blip>
          <a:srcRect/>
          <a:stretch/>
        </p:blipFill>
        <p:spPr>
          <a:xfrm>
            <a:off x="543057" y="150627"/>
            <a:ext cx="1131163" cy="1532352"/>
          </a:xfrm>
          <a:prstGeom prst="rect">
            <a:avLst/>
          </a:prstGeom>
          <a:noFill/>
          <a:ln>
            <a:noFill/>
          </a:ln>
        </p:spPr>
      </p:pic>
      <p:pic>
        <p:nvPicPr>
          <p:cNvPr id="4" name="Picture 3">
            <a:extLst>
              <a:ext uri="{FF2B5EF4-FFF2-40B4-BE49-F238E27FC236}">
                <a16:creationId xmlns:a16="http://schemas.microsoft.com/office/drawing/2014/main" id="{FB2F6C92-9BB9-4C6F-8676-6F960CE99D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24946" y="238194"/>
            <a:ext cx="1839119" cy="1498541"/>
          </a:xfrm>
          <a:prstGeom prst="rect">
            <a:avLst/>
          </a:prstGeom>
        </p:spPr>
      </p:pic>
      <p:pic>
        <p:nvPicPr>
          <p:cNvPr id="3" name="Picture 2">
            <a:extLst>
              <a:ext uri="{FF2B5EF4-FFF2-40B4-BE49-F238E27FC236}">
                <a16:creationId xmlns:a16="http://schemas.microsoft.com/office/drawing/2014/main" id="{0F2BC085-B311-4939-8E66-2E69C109A52A}"/>
              </a:ext>
            </a:extLst>
          </p:cNvPr>
          <p:cNvPicPr>
            <a:picLocks noChangeAspect="1"/>
          </p:cNvPicPr>
          <p:nvPr/>
        </p:nvPicPr>
        <p:blipFill>
          <a:blip r:embed="rId4"/>
          <a:stretch>
            <a:fillRect/>
          </a:stretch>
        </p:blipFill>
        <p:spPr>
          <a:xfrm>
            <a:off x="460111" y="2614858"/>
            <a:ext cx="3164098" cy="3170195"/>
          </a:xfrm>
          <a:prstGeom prst="rect">
            <a:avLst/>
          </a:prstGeom>
        </p:spPr>
      </p:pic>
      <p:sp>
        <p:nvSpPr>
          <p:cNvPr id="11" name="TextBox 10">
            <a:extLst>
              <a:ext uri="{FF2B5EF4-FFF2-40B4-BE49-F238E27FC236}">
                <a16:creationId xmlns:a16="http://schemas.microsoft.com/office/drawing/2014/main" id="{AE226B9D-3CFA-4595-ADD6-173A071537D2}"/>
              </a:ext>
            </a:extLst>
          </p:cNvPr>
          <p:cNvSpPr txBox="1"/>
          <p:nvPr/>
        </p:nvSpPr>
        <p:spPr>
          <a:xfrm>
            <a:off x="4713826" y="4793719"/>
            <a:ext cx="6230679" cy="400110"/>
          </a:xfrm>
          <a:prstGeom prst="rect">
            <a:avLst/>
          </a:prstGeom>
          <a:noFill/>
        </p:spPr>
        <p:txBody>
          <a:bodyPr wrap="square" rtlCol="0">
            <a:spAutoFit/>
          </a:bodyPr>
          <a:lstStyle/>
          <a:p>
            <a:r>
              <a:rPr lang="en-JM" sz="2000" dirty="0">
                <a:solidFill>
                  <a:srgbClr val="053D57"/>
                </a:solidFill>
                <a:latin typeface="Amasis MT Pro" panose="02040504050005020304" pitchFamily="18" charset="0"/>
              </a:rPr>
              <a:t>Scripture Reading: Genesis 1:29-31</a:t>
            </a:r>
          </a:p>
        </p:txBody>
      </p:sp>
    </p:spTree>
    <p:extLst>
      <p:ext uri="{BB962C8B-B14F-4D97-AF65-F5344CB8AC3E}">
        <p14:creationId xmlns:p14="http://schemas.microsoft.com/office/powerpoint/2010/main" val="25644835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7BCC7"/>
        </a:solidFill>
        <a:effectLst/>
      </p:bgPr>
    </p:bg>
    <p:spTree>
      <p:nvGrpSpPr>
        <p:cNvPr id="1" name=""/>
        <p:cNvGrpSpPr/>
        <p:nvPr/>
      </p:nvGrpSpPr>
      <p:grpSpPr>
        <a:xfrm>
          <a:off x="0" y="0"/>
          <a:ext cx="0" cy="0"/>
          <a:chOff x="0" y="0"/>
          <a:chExt cx="0" cy="0"/>
        </a:xfrm>
      </p:grpSpPr>
      <p:pic>
        <p:nvPicPr>
          <p:cNvPr id="21" name="Google Shape;43;p1">
            <a:extLst>
              <a:ext uri="{FF2B5EF4-FFF2-40B4-BE49-F238E27FC236}">
                <a16:creationId xmlns:a16="http://schemas.microsoft.com/office/drawing/2014/main" id="{88D55D61-40D6-4219-B7DA-A17448871E01}"/>
              </a:ext>
            </a:extLst>
          </p:cNvPr>
          <p:cNvPicPr preferRelativeResize="0"/>
          <p:nvPr/>
        </p:nvPicPr>
        <p:blipFill rotWithShape="1">
          <a:blip r:embed="rId3">
            <a:alphaModFix/>
          </a:blip>
          <a:srcRect/>
          <a:stretch/>
        </p:blipFill>
        <p:spPr>
          <a:xfrm>
            <a:off x="393092" y="272656"/>
            <a:ext cx="1131163" cy="1532352"/>
          </a:xfrm>
          <a:prstGeom prst="rect">
            <a:avLst/>
          </a:prstGeom>
          <a:noFill/>
          <a:ln>
            <a:noFill/>
          </a:ln>
        </p:spPr>
      </p:pic>
      <p:sp>
        <p:nvSpPr>
          <p:cNvPr id="11" name="TextBox 10">
            <a:extLst>
              <a:ext uri="{FF2B5EF4-FFF2-40B4-BE49-F238E27FC236}">
                <a16:creationId xmlns:a16="http://schemas.microsoft.com/office/drawing/2014/main" id="{F8F12433-83F6-465E-B56A-249DB5F15EC0}"/>
              </a:ext>
            </a:extLst>
          </p:cNvPr>
          <p:cNvSpPr txBox="1"/>
          <p:nvPr/>
        </p:nvSpPr>
        <p:spPr>
          <a:xfrm>
            <a:off x="145411" y="6441743"/>
            <a:ext cx="813263" cy="375271"/>
          </a:xfrm>
          <a:prstGeom prst="rect">
            <a:avLst/>
          </a:prstGeom>
          <a:noFill/>
        </p:spPr>
        <p:txBody>
          <a:bodyPr wrap="square">
            <a:spAutoFit/>
          </a:bodyPr>
          <a:lstStyle/>
          <a:p>
            <a:r>
              <a:rPr lang="en-JM" dirty="0">
                <a:solidFill>
                  <a:srgbClr val="053D57"/>
                </a:solidFill>
                <a:latin typeface="PP Hatton Medium" panose="00000600000000000000" pitchFamily="50" charset="0"/>
              </a:rPr>
              <a:t>10</a:t>
            </a:r>
          </a:p>
        </p:txBody>
      </p:sp>
      <p:sp>
        <p:nvSpPr>
          <p:cNvPr id="2" name="TextBox 1">
            <a:extLst>
              <a:ext uri="{FF2B5EF4-FFF2-40B4-BE49-F238E27FC236}">
                <a16:creationId xmlns:a16="http://schemas.microsoft.com/office/drawing/2014/main" id="{BE3C3D6A-7354-42CA-A98E-FE2B5EF2EB3F}"/>
              </a:ext>
            </a:extLst>
          </p:cNvPr>
          <p:cNvSpPr txBox="1"/>
          <p:nvPr/>
        </p:nvSpPr>
        <p:spPr>
          <a:xfrm>
            <a:off x="1746985" y="835512"/>
            <a:ext cx="9703335" cy="1938992"/>
          </a:xfrm>
          <a:prstGeom prst="rect">
            <a:avLst/>
          </a:prstGeom>
          <a:noFill/>
        </p:spPr>
        <p:txBody>
          <a:bodyPr wrap="square" rtlCol="0">
            <a:spAutoFit/>
          </a:bodyPr>
          <a:lstStyle/>
          <a:p>
            <a:r>
              <a:rPr lang="en-JM" sz="2400" dirty="0">
                <a:solidFill>
                  <a:srgbClr val="053D57"/>
                </a:solidFill>
                <a:effectLst/>
                <a:latin typeface="Amasis MT Pro" panose="02040504050005020304" pitchFamily="18" charset="0"/>
                <a:ea typeface="Calibri" panose="020F0502020204030204" pitchFamily="34" charset="0"/>
                <a:cs typeface="Calibri" panose="020F0502020204030204" pitchFamily="34" charset="0"/>
              </a:rPr>
              <a:t>“</a:t>
            </a:r>
            <a:r>
              <a:rPr lang="en-JM" sz="2400" i="1" dirty="0">
                <a:solidFill>
                  <a:srgbClr val="053D57"/>
                </a:solidFill>
                <a:effectLst/>
                <a:latin typeface="Amasis MT Pro" panose="02040504050005020304" pitchFamily="18" charset="0"/>
                <a:ea typeface="Calibri" panose="020F0502020204030204" pitchFamily="34" charset="0"/>
                <a:cs typeface="Calibri" panose="020F0502020204030204" pitchFamily="34" charset="0"/>
              </a:rPr>
              <a:t>God saw all that He had made, and it was good. And there was evening and there was morning… the sixth day (Gen. 1:31).</a:t>
            </a:r>
            <a:endParaRPr lang="en-JM" sz="2400" dirty="0">
              <a:solidFill>
                <a:srgbClr val="053D57"/>
              </a:solidFill>
              <a:effectLst/>
              <a:latin typeface="Amasis MT Pro" panose="02040504050005020304" pitchFamily="18" charset="0"/>
              <a:ea typeface="Calibri" panose="020F0502020204030204" pitchFamily="34" charset="0"/>
              <a:cs typeface="Times New Roman" panose="02020603050405020304" pitchFamily="18" charset="0"/>
            </a:endParaRPr>
          </a:p>
          <a:p>
            <a:endParaRPr lang="en-JM" sz="2400" dirty="0">
              <a:solidFill>
                <a:srgbClr val="053D57"/>
              </a:solidFill>
              <a:latin typeface="Amasis MT Pro" panose="02040504050005020304" pitchFamily="18" charset="0"/>
            </a:endParaRPr>
          </a:p>
          <a:p>
            <a:endParaRPr lang="en-JM" sz="2400" dirty="0">
              <a:solidFill>
                <a:srgbClr val="053D57"/>
              </a:solidFill>
              <a:latin typeface="Amasis MT Pro" panose="02040504050005020304" pitchFamily="18" charset="0"/>
            </a:endParaRPr>
          </a:p>
          <a:p>
            <a:endParaRPr lang="en-JM" sz="2400" dirty="0">
              <a:solidFill>
                <a:srgbClr val="053D57"/>
              </a:solidFill>
              <a:latin typeface="Amasis MT Pro" panose="02040504050005020304" pitchFamily="18" charset="0"/>
            </a:endParaRPr>
          </a:p>
        </p:txBody>
      </p:sp>
      <p:sp>
        <p:nvSpPr>
          <p:cNvPr id="3" name="TextBox 2">
            <a:extLst>
              <a:ext uri="{FF2B5EF4-FFF2-40B4-BE49-F238E27FC236}">
                <a16:creationId xmlns:a16="http://schemas.microsoft.com/office/drawing/2014/main" id="{64AA8BF4-EB36-437F-AC57-0127DE1AAB3C}"/>
              </a:ext>
            </a:extLst>
          </p:cNvPr>
          <p:cNvSpPr txBox="1"/>
          <p:nvPr/>
        </p:nvSpPr>
        <p:spPr>
          <a:xfrm>
            <a:off x="393092" y="2255476"/>
            <a:ext cx="11422988" cy="2072362"/>
          </a:xfrm>
          <a:prstGeom prst="rect">
            <a:avLst/>
          </a:prstGeom>
          <a:noFill/>
        </p:spPr>
        <p:txBody>
          <a:bodyPr wrap="square" rtlCol="0">
            <a:spAutoFit/>
          </a:bodyPr>
          <a:lstStyle/>
          <a:p>
            <a:pPr marL="342900" indent="-342900">
              <a:lnSpc>
                <a:spcPct val="115000"/>
              </a:lnSpc>
              <a:spcAft>
                <a:spcPts val="1000"/>
              </a:spcAft>
              <a:buFont typeface="Arial" panose="020B0604020202020204" pitchFamily="34" charset="0"/>
              <a:buChar char="•"/>
            </a:pPr>
            <a:r>
              <a:rPr lang="en-JM" sz="2000" dirty="0">
                <a:solidFill>
                  <a:srgbClr val="053D57"/>
                </a:solidFill>
                <a:latin typeface="Amasis MT Pro" panose="02040504050005020304" pitchFamily="18" charset="0"/>
              </a:rPr>
              <a:t>God made sure that foods which help us GO, GLOW and GROW are available for all living things. </a:t>
            </a:r>
            <a:r>
              <a:rPr lang="en-JM" sz="2000" dirty="0">
                <a:solidFill>
                  <a:srgbClr val="053D57"/>
                </a:solidFill>
                <a:effectLst/>
                <a:latin typeface="Amasis MT Pro" panose="02040504050005020304" pitchFamily="18" charset="0"/>
                <a:ea typeface="Calibri" panose="020F0502020204030204" pitchFamily="34" charset="0"/>
                <a:cs typeface="Calibri" panose="020F0502020204030204" pitchFamily="34" charset="0"/>
              </a:rPr>
              <a:t>We must never ever underestimate the love which God has for us in that he provided a complete dietary plan for us to be healthy and strong humans here on earth.</a:t>
            </a:r>
            <a:endParaRPr lang="en-JM" sz="2000" dirty="0">
              <a:solidFill>
                <a:srgbClr val="053D57"/>
              </a:solidFill>
              <a:effectLst/>
              <a:latin typeface="Amasis MT Pro" panose="02040504050005020304" pitchFamily="18" charset="0"/>
              <a:ea typeface="Calibri" panose="020F0502020204030204" pitchFamily="34" charset="0"/>
              <a:cs typeface="Times New Roman" panose="02020603050405020304" pitchFamily="18" charset="0"/>
            </a:endParaRPr>
          </a:p>
          <a:p>
            <a:pPr>
              <a:lnSpc>
                <a:spcPct val="115000"/>
              </a:lnSpc>
              <a:spcAft>
                <a:spcPts val="1000"/>
              </a:spcAft>
            </a:pPr>
            <a:r>
              <a:rPr lang="en-JM" sz="2000" dirty="0">
                <a:solidFill>
                  <a:srgbClr val="053D57"/>
                </a:solidFill>
                <a:effectLst/>
                <a:latin typeface="Amasis MT Pro" panose="02040504050005020304" pitchFamily="18" charset="0"/>
                <a:ea typeface="Calibri" panose="020F0502020204030204" pitchFamily="34" charset="0"/>
                <a:cs typeface="Calibri" panose="020F0502020204030204" pitchFamily="34" charset="0"/>
              </a:rPr>
              <a:t> </a:t>
            </a:r>
            <a:endParaRPr lang="en-JM" sz="2000" dirty="0">
              <a:solidFill>
                <a:srgbClr val="053D57"/>
              </a:solidFill>
              <a:effectLst/>
              <a:latin typeface="Amasis MT Pro" panose="02040504050005020304" pitchFamily="18" charset="0"/>
              <a:ea typeface="Calibri" panose="020F0502020204030204" pitchFamily="34" charset="0"/>
              <a:cs typeface="Times New Roman" panose="02020603050405020304" pitchFamily="18" charset="0"/>
            </a:endParaRPr>
          </a:p>
          <a:p>
            <a:endParaRPr lang="en-JM" sz="2000" dirty="0"/>
          </a:p>
        </p:txBody>
      </p:sp>
      <p:pic>
        <p:nvPicPr>
          <p:cNvPr id="4" name="Picture 3">
            <a:extLst>
              <a:ext uri="{FF2B5EF4-FFF2-40B4-BE49-F238E27FC236}">
                <a16:creationId xmlns:a16="http://schemas.microsoft.com/office/drawing/2014/main" id="{CB981514-CB99-40F4-B9DD-859DBA0DDF91}"/>
              </a:ext>
            </a:extLst>
          </p:cNvPr>
          <p:cNvPicPr>
            <a:picLocks noChangeAspect="1"/>
          </p:cNvPicPr>
          <p:nvPr/>
        </p:nvPicPr>
        <p:blipFill>
          <a:blip r:embed="rId4"/>
          <a:stretch>
            <a:fillRect/>
          </a:stretch>
        </p:blipFill>
        <p:spPr>
          <a:xfrm>
            <a:off x="1746985" y="3662928"/>
            <a:ext cx="3719095" cy="24748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a:extLst>
              <a:ext uri="{FF2B5EF4-FFF2-40B4-BE49-F238E27FC236}">
                <a16:creationId xmlns:a16="http://schemas.microsoft.com/office/drawing/2014/main" id="{F02B12FD-7FED-47D6-90F2-16B1B726201D}"/>
              </a:ext>
            </a:extLst>
          </p:cNvPr>
          <p:cNvPicPr>
            <a:picLocks noChangeAspect="1"/>
          </p:cNvPicPr>
          <p:nvPr/>
        </p:nvPicPr>
        <p:blipFill>
          <a:blip r:embed="rId5"/>
          <a:stretch>
            <a:fillRect/>
          </a:stretch>
        </p:blipFill>
        <p:spPr>
          <a:xfrm>
            <a:off x="6817092" y="3620858"/>
            <a:ext cx="3647975" cy="25590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784060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4F8193"/>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53DA570-62C6-419E-B12A-BB1CC64457AC}"/>
              </a:ext>
            </a:extLst>
          </p:cNvPr>
          <p:cNvSpPr txBox="1"/>
          <p:nvPr/>
        </p:nvSpPr>
        <p:spPr>
          <a:xfrm>
            <a:off x="0" y="6482729"/>
            <a:ext cx="813263" cy="375271"/>
          </a:xfrm>
          <a:prstGeom prst="rect">
            <a:avLst/>
          </a:prstGeom>
          <a:noFill/>
        </p:spPr>
        <p:txBody>
          <a:bodyPr wrap="square">
            <a:spAutoFit/>
          </a:bodyPr>
          <a:lstStyle/>
          <a:p>
            <a:r>
              <a:rPr lang="en-JM" dirty="0">
                <a:solidFill>
                  <a:schemeClr val="bg1"/>
                </a:solidFill>
                <a:latin typeface="PP Hatton Medium" panose="00000600000000000000" pitchFamily="50" charset="0"/>
              </a:rPr>
              <a:t>11</a:t>
            </a:r>
          </a:p>
        </p:txBody>
      </p:sp>
      <p:pic>
        <p:nvPicPr>
          <p:cNvPr id="7" name="Google Shape;43;p1">
            <a:extLst>
              <a:ext uri="{FF2B5EF4-FFF2-40B4-BE49-F238E27FC236}">
                <a16:creationId xmlns:a16="http://schemas.microsoft.com/office/drawing/2014/main" id="{685CB7F6-4556-45D5-AA86-E1D1A0C9B587}"/>
              </a:ext>
            </a:extLst>
          </p:cNvPr>
          <p:cNvPicPr preferRelativeResize="0"/>
          <p:nvPr/>
        </p:nvPicPr>
        <p:blipFill rotWithShape="1">
          <a:blip r:embed="rId2">
            <a:alphaModFix/>
          </a:blip>
          <a:srcRect/>
          <a:stretch/>
        </p:blipFill>
        <p:spPr>
          <a:xfrm>
            <a:off x="359751" y="150627"/>
            <a:ext cx="1131163" cy="1532352"/>
          </a:xfrm>
          <a:prstGeom prst="rect">
            <a:avLst/>
          </a:prstGeom>
          <a:noFill/>
          <a:ln>
            <a:noFill/>
          </a:ln>
        </p:spPr>
      </p:pic>
      <p:sp>
        <p:nvSpPr>
          <p:cNvPr id="11" name="Text Placeholder 2">
            <a:extLst>
              <a:ext uri="{FF2B5EF4-FFF2-40B4-BE49-F238E27FC236}">
                <a16:creationId xmlns:a16="http://schemas.microsoft.com/office/drawing/2014/main" id="{FD92EC24-970F-46D3-BF92-31D1CD476D53}"/>
              </a:ext>
            </a:extLst>
          </p:cNvPr>
          <p:cNvSpPr txBox="1">
            <a:spLocks/>
          </p:cNvSpPr>
          <p:nvPr/>
        </p:nvSpPr>
        <p:spPr>
          <a:xfrm>
            <a:off x="2290074" y="584922"/>
            <a:ext cx="8173008" cy="82391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400" dirty="0">
                <a:solidFill>
                  <a:schemeClr val="bg1"/>
                </a:solidFill>
                <a:latin typeface="Amasis MT Pro Black" panose="020B0604020202020204" pitchFamily="18" charset="0"/>
                <a:cs typeface="Arial" panose="020B0604020202020204" pitchFamily="34" charset="0"/>
              </a:rPr>
              <a:t>To Think About:</a:t>
            </a:r>
          </a:p>
        </p:txBody>
      </p:sp>
      <p:sp>
        <p:nvSpPr>
          <p:cNvPr id="3" name="TextBox 2">
            <a:extLst>
              <a:ext uri="{FF2B5EF4-FFF2-40B4-BE49-F238E27FC236}">
                <a16:creationId xmlns:a16="http://schemas.microsoft.com/office/drawing/2014/main" id="{249ED66B-74AC-497B-BCEA-F22450B40F29}"/>
              </a:ext>
            </a:extLst>
          </p:cNvPr>
          <p:cNvSpPr txBox="1"/>
          <p:nvPr/>
        </p:nvSpPr>
        <p:spPr>
          <a:xfrm>
            <a:off x="813263" y="2005362"/>
            <a:ext cx="11206017" cy="3416320"/>
          </a:xfrm>
          <a:prstGeom prst="rect">
            <a:avLst/>
          </a:prstGeom>
          <a:noFill/>
        </p:spPr>
        <p:txBody>
          <a:bodyPr wrap="square" rtlCol="0">
            <a:spAutoFit/>
          </a:bodyPr>
          <a:lstStyle/>
          <a:p>
            <a:pPr marL="342900" indent="-342900">
              <a:buAutoNum type="arabicPeriod"/>
            </a:pPr>
            <a:r>
              <a:rPr lang="en-JM" sz="2400" dirty="0">
                <a:solidFill>
                  <a:schemeClr val="bg1"/>
                </a:solidFill>
                <a:latin typeface="Amasis MT Pro" panose="02040504050005020304" pitchFamily="18" charset="0"/>
              </a:rPr>
              <a:t>We must ensure that we treat our bodies well by eating the right kinds of food</a:t>
            </a:r>
          </a:p>
          <a:p>
            <a:pPr marL="342900" indent="-342900">
              <a:buAutoNum type="arabicPeriod"/>
            </a:pPr>
            <a:endParaRPr lang="en-JM" sz="2400" dirty="0">
              <a:solidFill>
                <a:schemeClr val="bg1"/>
              </a:solidFill>
              <a:latin typeface="Amasis MT Pro" panose="02040504050005020304" pitchFamily="18" charset="0"/>
            </a:endParaRPr>
          </a:p>
          <a:p>
            <a:pPr marL="342900" indent="-342900">
              <a:buAutoNum type="arabicPeriod"/>
            </a:pPr>
            <a:r>
              <a:rPr lang="en-JM" sz="2400" dirty="0">
                <a:solidFill>
                  <a:schemeClr val="bg1"/>
                </a:solidFill>
                <a:latin typeface="Amasis MT Pro" panose="02040504050005020304" pitchFamily="18" charset="0"/>
              </a:rPr>
              <a:t>We must ensure that we become our brothers’ and sisters’ keepers and share what we have. </a:t>
            </a:r>
          </a:p>
          <a:p>
            <a:pPr marL="342900" indent="-342900">
              <a:buAutoNum type="arabicPeriod"/>
            </a:pPr>
            <a:endParaRPr lang="en-JM" sz="2400" dirty="0">
              <a:solidFill>
                <a:schemeClr val="bg1"/>
              </a:solidFill>
              <a:latin typeface="Amasis MT Pro" panose="02040504050005020304" pitchFamily="18" charset="0"/>
            </a:endParaRPr>
          </a:p>
          <a:p>
            <a:pPr marL="342900" indent="-342900">
              <a:buAutoNum type="arabicPeriod"/>
            </a:pPr>
            <a:r>
              <a:rPr lang="en-JM" sz="2400" dirty="0">
                <a:solidFill>
                  <a:schemeClr val="bg1"/>
                </a:solidFill>
                <a:latin typeface="Amasis MT Pro" panose="02040504050005020304" pitchFamily="18" charset="0"/>
              </a:rPr>
              <a:t>We must ensure that we are obedient to the commandments of the Lord as we develop good eating habits. </a:t>
            </a:r>
          </a:p>
          <a:p>
            <a:pPr marL="342900" indent="-342900">
              <a:buAutoNum type="arabicPeriod"/>
            </a:pPr>
            <a:endParaRPr lang="en-JM" sz="2400" dirty="0">
              <a:solidFill>
                <a:schemeClr val="bg1"/>
              </a:solidFill>
              <a:latin typeface="Amasis MT Pro" panose="02040504050005020304" pitchFamily="18" charset="0"/>
            </a:endParaRPr>
          </a:p>
          <a:p>
            <a:pPr marL="342900" indent="-342900">
              <a:buAutoNum type="arabicPeriod"/>
            </a:pPr>
            <a:r>
              <a:rPr lang="en-JM" sz="2400" dirty="0">
                <a:solidFill>
                  <a:schemeClr val="bg1"/>
                </a:solidFill>
                <a:latin typeface="Amasis MT Pro" panose="02040504050005020304" pitchFamily="18" charset="0"/>
              </a:rPr>
              <a:t>We must realize that food sustains our bodies and our bodies belong to God. </a:t>
            </a:r>
          </a:p>
        </p:txBody>
      </p:sp>
    </p:spTree>
    <p:extLst>
      <p:ext uri="{BB962C8B-B14F-4D97-AF65-F5344CB8AC3E}">
        <p14:creationId xmlns:p14="http://schemas.microsoft.com/office/powerpoint/2010/main" val="38342977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53DA570-62C6-419E-B12A-BB1CC64457AC}"/>
              </a:ext>
            </a:extLst>
          </p:cNvPr>
          <p:cNvSpPr txBox="1"/>
          <p:nvPr/>
        </p:nvSpPr>
        <p:spPr>
          <a:xfrm>
            <a:off x="0" y="6482729"/>
            <a:ext cx="813263" cy="375271"/>
          </a:xfrm>
          <a:prstGeom prst="rect">
            <a:avLst/>
          </a:prstGeom>
          <a:noFill/>
        </p:spPr>
        <p:txBody>
          <a:bodyPr wrap="square">
            <a:spAutoFit/>
          </a:bodyPr>
          <a:lstStyle/>
          <a:p>
            <a:r>
              <a:rPr lang="en-JM" dirty="0">
                <a:solidFill>
                  <a:srgbClr val="053D57"/>
                </a:solidFill>
                <a:latin typeface="PP Hatton Medium" panose="00000600000000000000" pitchFamily="50" charset="0"/>
              </a:rPr>
              <a:t>12</a:t>
            </a:r>
          </a:p>
        </p:txBody>
      </p:sp>
      <p:pic>
        <p:nvPicPr>
          <p:cNvPr id="7" name="Google Shape;43;p1">
            <a:extLst>
              <a:ext uri="{FF2B5EF4-FFF2-40B4-BE49-F238E27FC236}">
                <a16:creationId xmlns:a16="http://schemas.microsoft.com/office/drawing/2014/main" id="{685CB7F6-4556-45D5-AA86-E1D1A0C9B587}"/>
              </a:ext>
            </a:extLst>
          </p:cNvPr>
          <p:cNvPicPr preferRelativeResize="0"/>
          <p:nvPr/>
        </p:nvPicPr>
        <p:blipFill rotWithShape="1">
          <a:blip r:embed="rId2">
            <a:alphaModFix/>
          </a:blip>
          <a:srcRect/>
          <a:stretch/>
        </p:blipFill>
        <p:spPr>
          <a:xfrm>
            <a:off x="359751" y="150627"/>
            <a:ext cx="1131163" cy="1532352"/>
          </a:xfrm>
          <a:prstGeom prst="rect">
            <a:avLst/>
          </a:prstGeom>
          <a:noFill/>
          <a:ln>
            <a:noFill/>
          </a:ln>
        </p:spPr>
      </p:pic>
      <p:sp>
        <p:nvSpPr>
          <p:cNvPr id="8" name="Text Placeholder 2">
            <a:extLst>
              <a:ext uri="{FF2B5EF4-FFF2-40B4-BE49-F238E27FC236}">
                <a16:creationId xmlns:a16="http://schemas.microsoft.com/office/drawing/2014/main" id="{7AE0D4B1-3AF4-4BD3-BEBE-E23F99036C35}"/>
              </a:ext>
            </a:extLst>
          </p:cNvPr>
          <p:cNvSpPr txBox="1">
            <a:spLocks/>
          </p:cNvSpPr>
          <p:nvPr/>
        </p:nvSpPr>
        <p:spPr>
          <a:xfrm>
            <a:off x="2290074" y="584922"/>
            <a:ext cx="8173008" cy="82391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400" dirty="0">
                <a:solidFill>
                  <a:srgbClr val="053D57"/>
                </a:solidFill>
                <a:latin typeface="Amasis MT Pro Black" panose="020B0604020202020204" pitchFamily="18" charset="0"/>
                <a:cs typeface="Arial" panose="020B0604020202020204" pitchFamily="34" charset="0"/>
              </a:rPr>
              <a:t>Hymn</a:t>
            </a:r>
          </a:p>
        </p:txBody>
      </p:sp>
      <p:sp>
        <p:nvSpPr>
          <p:cNvPr id="2" name="TextBox 1">
            <a:extLst>
              <a:ext uri="{FF2B5EF4-FFF2-40B4-BE49-F238E27FC236}">
                <a16:creationId xmlns:a16="http://schemas.microsoft.com/office/drawing/2014/main" id="{62D8EB0E-E72E-46B8-BC7A-7077AC2A4E89}"/>
              </a:ext>
            </a:extLst>
          </p:cNvPr>
          <p:cNvSpPr txBox="1"/>
          <p:nvPr/>
        </p:nvSpPr>
        <p:spPr>
          <a:xfrm>
            <a:off x="1612423" y="1379552"/>
            <a:ext cx="8173008" cy="5801588"/>
          </a:xfrm>
          <a:prstGeom prst="rect">
            <a:avLst/>
          </a:prstGeom>
          <a:noFill/>
        </p:spPr>
        <p:txBody>
          <a:bodyPr wrap="square" rtlCol="0">
            <a:spAutoFit/>
          </a:bodyPr>
          <a:lstStyle/>
          <a:p>
            <a:pPr marL="914400">
              <a:lnSpc>
                <a:spcPct val="115000"/>
              </a:lnSpc>
            </a:pPr>
            <a:r>
              <a:rPr lang="en-JM" sz="2000" dirty="0">
                <a:solidFill>
                  <a:srgbClr val="053D57"/>
                </a:solidFill>
                <a:effectLst/>
                <a:latin typeface="Amasis MT Pro" panose="02040504050005020304" pitchFamily="18" charset="0"/>
                <a:ea typeface="Calibri" panose="020F0502020204030204" pitchFamily="34" charset="0"/>
                <a:cs typeface="Calibri" panose="020F0502020204030204" pitchFamily="34" charset="0"/>
              </a:rPr>
              <a:t>“In this our bounteous island God smiles his sweetest smile;</a:t>
            </a:r>
            <a:endParaRPr lang="en-JM" sz="2000" dirty="0">
              <a:solidFill>
                <a:srgbClr val="053D57"/>
              </a:solidFill>
              <a:effectLst/>
              <a:latin typeface="Amasis MT Pro" panose="02040504050005020304" pitchFamily="18" charset="0"/>
              <a:ea typeface="Calibri" panose="020F0502020204030204" pitchFamily="34" charset="0"/>
              <a:cs typeface="Times New Roman" panose="02020603050405020304" pitchFamily="18" charset="0"/>
            </a:endParaRPr>
          </a:p>
          <a:p>
            <a:pPr marL="914400">
              <a:lnSpc>
                <a:spcPct val="115000"/>
              </a:lnSpc>
            </a:pPr>
            <a:r>
              <a:rPr lang="en-JM" sz="2000" dirty="0">
                <a:solidFill>
                  <a:srgbClr val="053D57"/>
                </a:solidFill>
                <a:effectLst/>
                <a:latin typeface="Amasis MT Pro" panose="02040504050005020304" pitchFamily="18" charset="0"/>
                <a:ea typeface="Calibri" panose="020F0502020204030204" pitchFamily="34" charset="0"/>
                <a:cs typeface="Calibri" panose="020F0502020204030204" pitchFamily="34" charset="0"/>
              </a:rPr>
              <a:t>from ferny dell and covert wild flowers our eyes beguile; </a:t>
            </a:r>
            <a:endParaRPr lang="en-JM" sz="2000" dirty="0">
              <a:solidFill>
                <a:srgbClr val="053D57"/>
              </a:solidFill>
              <a:effectLst/>
              <a:latin typeface="Amasis MT Pro" panose="02040504050005020304" pitchFamily="18" charset="0"/>
              <a:ea typeface="Calibri" panose="020F0502020204030204" pitchFamily="34" charset="0"/>
              <a:cs typeface="Times New Roman" panose="02020603050405020304" pitchFamily="18" charset="0"/>
            </a:endParaRPr>
          </a:p>
          <a:p>
            <a:pPr marL="914400">
              <a:lnSpc>
                <a:spcPct val="115000"/>
              </a:lnSpc>
            </a:pPr>
            <a:r>
              <a:rPr lang="en-JM" sz="2000" dirty="0">
                <a:solidFill>
                  <a:srgbClr val="053D57"/>
                </a:solidFill>
                <a:effectLst/>
                <a:latin typeface="Amasis MT Pro" panose="02040504050005020304" pitchFamily="18" charset="0"/>
                <a:ea typeface="Calibri" panose="020F0502020204030204" pitchFamily="34" charset="0"/>
                <a:cs typeface="Calibri" panose="020F0502020204030204" pitchFamily="34" charset="0"/>
              </a:rPr>
              <a:t>among the leafy branches. The ripened mangoes sway, </a:t>
            </a:r>
            <a:endParaRPr lang="en-JM" sz="2000" dirty="0">
              <a:solidFill>
                <a:srgbClr val="053D57"/>
              </a:solidFill>
              <a:effectLst/>
              <a:latin typeface="Amasis MT Pro" panose="02040504050005020304" pitchFamily="18" charset="0"/>
              <a:ea typeface="Calibri" panose="020F0502020204030204" pitchFamily="34" charset="0"/>
              <a:cs typeface="Times New Roman" panose="02020603050405020304" pitchFamily="18" charset="0"/>
            </a:endParaRPr>
          </a:p>
          <a:p>
            <a:pPr marL="914400">
              <a:lnSpc>
                <a:spcPct val="115000"/>
              </a:lnSpc>
              <a:spcAft>
                <a:spcPts val="1000"/>
              </a:spcAft>
            </a:pPr>
            <a:r>
              <a:rPr lang="en-JM" sz="2000" dirty="0">
                <a:solidFill>
                  <a:srgbClr val="053D57"/>
                </a:solidFill>
                <a:effectLst/>
                <a:latin typeface="Amasis MT Pro" panose="02040504050005020304" pitchFamily="18" charset="0"/>
                <a:ea typeface="Calibri" panose="020F0502020204030204" pitchFamily="34" charset="0"/>
                <a:cs typeface="Calibri" panose="020F0502020204030204" pitchFamily="34" charset="0"/>
              </a:rPr>
              <a:t>and green pimento berries make fragrant God’s bright day.</a:t>
            </a:r>
            <a:endParaRPr lang="en-JM" sz="2000" dirty="0">
              <a:solidFill>
                <a:srgbClr val="053D57"/>
              </a:solidFill>
              <a:effectLst/>
              <a:latin typeface="Amasis MT Pro" panose="02040504050005020304" pitchFamily="18" charset="0"/>
              <a:ea typeface="Calibri" panose="020F0502020204030204" pitchFamily="34" charset="0"/>
              <a:cs typeface="Times New Roman" panose="02020603050405020304" pitchFamily="18" charset="0"/>
            </a:endParaRPr>
          </a:p>
          <a:p>
            <a:pPr marL="228600">
              <a:lnSpc>
                <a:spcPct val="115000"/>
              </a:lnSpc>
              <a:spcAft>
                <a:spcPts val="1000"/>
              </a:spcAft>
            </a:pPr>
            <a:r>
              <a:rPr lang="en-JM" sz="2000" dirty="0">
                <a:solidFill>
                  <a:srgbClr val="053D57"/>
                </a:solidFill>
                <a:effectLst/>
                <a:latin typeface="Amasis MT Pro" panose="02040504050005020304" pitchFamily="18" charset="0"/>
                <a:ea typeface="Calibri" panose="020F0502020204030204" pitchFamily="34" charset="0"/>
                <a:cs typeface="Calibri" panose="020F0502020204030204" pitchFamily="34" charset="0"/>
              </a:rPr>
              <a:t> </a:t>
            </a:r>
            <a:endParaRPr lang="en-JM" sz="2000" dirty="0">
              <a:solidFill>
                <a:srgbClr val="053D57"/>
              </a:solidFill>
              <a:effectLst/>
              <a:latin typeface="Amasis MT Pro" panose="02040504050005020304" pitchFamily="18" charset="0"/>
              <a:ea typeface="Calibri" panose="020F0502020204030204" pitchFamily="34" charset="0"/>
              <a:cs typeface="Times New Roman" panose="02020603050405020304" pitchFamily="18" charset="0"/>
            </a:endParaRPr>
          </a:p>
          <a:p>
            <a:pPr marL="228600" indent="228600">
              <a:lnSpc>
                <a:spcPct val="115000"/>
              </a:lnSpc>
              <a:spcAft>
                <a:spcPts val="1000"/>
              </a:spcAft>
            </a:pPr>
            <a:r>
              <a:rPr lang="en-JM" sz="2000" dirty="0">
                <a:solidFill>
                  <a:srgbClr val="053D57"/>
                </a:solidFill>
                <a:effectLst/>
                <a:latin typeface="Amasis MT Pro" panose="02040504050005020304" pitchFamily="18" charset="0"/>
                <a:ea typeface="Calibri" panose="020F0502020204030204" pitchFamily="34" charset="0"/>
                <a:cs typeface="Calibri" panose="020F0502020204030204" pitchFamily="34" charset="0"/>
              </a:rPr>
              <a:t>Refrain: </a:t>
            </a:r>
            <a:endParaRPr lang="en-JM" sz="2000" dirty="0">
              <a:solidFill>
                <a:srgbClr val="053D57"/>
              </a:solidFill>
              <a:effectLst/>
              <a:latin typeface="Amasis MT Pro" panose="02040504050005020304" pitchFamily="18" charset="0"/>
              <a:ea typeface="Calibri" panose="020F0502020204030204" pitchFamily="34" charset="0"/>
              <a:cs typeface="Times New Roman" panose="02020603050405020304" pitchFamily="18" charset="0"/>
            </a:endParaRPr>
          </a:p>
          <a:p>
            <a:pPr marL="685800" indent="228600">
              <a:lnSpc>
                <a:spcPct val="115000"/>
              </a:lnSpc>
              <a:spcAft>
                <a:spcPts val="1000"/>
              </a:spcAft>
            </a:pPr>
            <a:r>
              <a:rPr lang="en-JM" sz="2000" i="1" dirty="0">
                <a:solidFill>
                  <a:srgbClr val="053D57"/>
                </a:solidFill>
                <a:effectLst/>
                <a:latin typeface="Amasis MT Pro" panose="02040504050005020304" pitchFamily="18" charset="0"/>
                <a:ea typeface="Calibri" panose="020F0502020204030204" pitchFamily="34" charset="0"/>
                <a:cs typeface="Calibri" panose="020F0502020204030204" pitchFamily="34" charset="0"/>
              </a:rPr>
              <a:t>Praise him, ye bright people,</a:t>
            </a:r>
            <a:endParaRPr lang="en-JM" sz="2000" dirty="0">
              <a:solidFill>
                <a:srgbClr val="053D57"/>
              </a:solidFill>
              <a:effectLst/>
              <a:latin typeface="Amasis MT Pro" panose="02040504050005020304" pitchFamily="18" charset="0"/>
              <a:ea typeface="Calibri" panose="020F0502020204030204" pitchFamily="34" charset="0"/>
              <a:cs typeface="Times New Roman" panose="02020603050405020304" pitchFamily="18" charset="0"/>
            </a:endParaRPr>
          </a:p>
          <a:p>
            <a:pPr marL="914400">
              <a:lnSpc>
                <a:spcPct val="115000"/>
              </a:lnSpc>
              <a:spcAft>
                <a:spcPts val="1000"/>
              </a:spcAft>
            </a:pPr>
            <a:r>
              <a:rPr lang="en-JM" sz="2000" i="1" dirty="0">
                <a:solidFill>
                  <a:srgbClr val="053D57"/>
                </a:solidFill>
                <a:effectLst/>
                <a:latin typeface="Amasis MT Pro" panose="02040504050005020304" pitchFamily="18" charset="0"/>
                <a:ea typeface="Calibri" panose="020F0502020204030204" pitchFamily="34" charset="0"/>
                <a:cs typeface="Calibri" panose="020F0502020204030204" pitchFamily="34" charset="0"/>
              </a:rPr>
              <a:t>With harvest hymn of joy;</a:t>
            </a:r>
            <a:endParaRPr lang="en-JM" sz="2000" dirty="0">
              <a:solidFill>
                <a:srgbClr val="053D57"/>
              </a:solidFill>
              <a:effectLst/>
              <a:latin typeface="Amasis MT Pro" panose="02040504050005020304" pitchFamily="18" charset="0"/>
              <a:ea typeface="Calibri" panose="020F0502020204030204" pitchFamily="34" charset="0"/>
              <a:cs typeface="Times New Roman" panose="02020603050405020304" pitchFamily="18" charset="0"/>
            </a:endParaRPr>
          </a:p>
          <a:p>
            <a:pPr marL="914400">
              <a:lnSpc>
                <a:spcPct val="115000"/>
              </a:lnSpc>
              <a:spcAft>
                <a:spcPts val="1000"/>
              </a:spcAft>
            </a:pPr>
            <a:r>
              <a:rPr lang="en-JM" sz="2000" i="1" dirty="0">
                <a:solidFill>
                  <a:srgbClr val="053D57"/>
                </a:solidFill>
                <a:effectLst/>
                <a:latin typeface="Amasis MT Pro" panose="02040504050005020304" pitchFamily="18" charset="0"/>
                <a:ea typeface="Calibri" panose="020F0502020204030204" pitchFamily="34" charset="0"/>
                <a:cs typeface="Calibri" panose="020F0502020204030204" pitchFamily="34" charset="0"/>
              </a:rPr>
              <a:t>O give to God a hymn of praise,</a:t>
            </a:r>
            <a:endParaRPr lang="en-JM" sz="2000" dirty="0">
              <a:solidFill>
                <a:srgbClr val="053D57"/>
              </a:solidFill>
              <a:effectLst/>
              <a:latin typeface="Amasis MT Pro" panose="02040504050005020304" pitchFamily="18" charset="0"/>
              <a:ea typeface="Calibri" panose="020F0502020204030204" pitchFamily="34" charset="0"/>
              <a:cs typeface="Times New Roman" panose="02020603050405020304" pitchFamily="18" charset="0"/>
            </a:endParaRPr>
          </a:p>
          <a:p>
            <a:pPr marL="914400">
              <a:lnSpc>
                <a:spcPct val="115000"/>
              </a:lnSpc>
              <a:spcAft>
                <a:spcPts val="1000"/>
              </a:spcAft>
            </a:pPr>
            <a:r>
              <a:rPr lang="en-JM" sz="2000" i="1" dirty="0">
                <a:solidFill>
                  <a:srgbClr val="053D57"/>
                </a:solidFill>
                <a:effectLst/>
                <a:latin typeface="Amasis MT Pro" panose="02040504050005020304" pitchFamily="18" charset="0"/>
                <a:ea typeface="Calibri" panose="020F0502020204030204" pitchFamily="34" charset="0"/>
                <a:cs typeface="Calibri" panose="020F0502020204030204" pitchFamily="34" charset="0"/>
              </a:rPr>
              <a:t>And love without alloy.</a:t>
            </a:r>
            <a:endParaRPr lang="en-JM" sz="2000" dirty="0">
              <a:solidFill>
                <a:srgbClr val="053D57"/>
              </a:solidFill>
              <a:effectLst/>
              <a:latin typeface="Amasis MT Pro" panose="02040504050005020304" pitchFamily="18" charset="0"/>
              <a:ea typeface="Calibri" panose="020F0502020204030204" pitchFamily="34" charset="0"/>
              <a:cs typeface="Times New Roman" panose="02020603050405020304" pitchFamily="18" charset="0"/>
            </a:endParaRPr>
          </a:p>
          <a:p>
            <a:pPr marL="457200">
              <a:lnSpc>
                <a:spcPct val="115000"/>
              </a:lnSpc>
              <a:spcAft>
                <a:spcPts val="1000"/>
              </a:spcAft>
            </a:pPr>
            <a:r>
              <a:rPr lang="en-JM" sz="2000" dirty="0">
                <a:solidFill>
                  <a:srgbClr val="053D57"/>
                </a:solidFill>
                <a:effectLst/>
                <a:latin typeface="Amasis MT Pro" panose="02040504050005020304" pitchFamily="18" charset="0"/>
                <a:ea typeface="Calibri" panose="020F0502020204030204" pitchFamily="34" charset="0"/>
                <a:cs typeface="Calibri" panose="020F0502020204030204" pitchFamily="34" charset="0"/>
              </a:rPr>
              <a:t> </a:t>
            </a:r>
            <a:endParaRPr lang="en-JM" sz="2000" dirty="0">
              <a:solidFill>
                <a:srgbClr val="053D57"/>
              </a:solidFill>
              <a:effectLst/>
              <a:latin typeface="Amasis MT Pro" panose="02040504050005020304" pitchFamily="18" charset="0"/>
              <a:ea typeface="Calibri" panose="020F0502020204030204" pitchFamily="34" charset="0"/>
              <a:cs typeface="Times New Roman" panose="02020603050405020304" pitchFamily="18" charset="0"/>
            </a:endParaRPr>
          </a:p>
          <a:p>
            <a:pPr algn="r">
              <a:lnSpc>
                <a:spcPct val="115000"/>
              </a:lnSpc>
              <a:spcAft>
                <a:spcPts val="1000"/>
              </a:spcAft>
            </a:pPr>
            <a:r>
              <a:rPr lang="en-JM" sz="2000" dirty="0">
                <a:solidFill>
                  <a:srgbClr val="053D57"/>
                </a:solidFill>
                <a:effectLst/>
                <a:latin typeface="Amasis MT Pro" panose="02040504050005020304" pitchFamily="18" charset="0"/>
                <a:ea typeface="Calibri" panose="020F0502020204030204" pitchFamily="34" charset="0"/>
                <a:cs typeface="Calibri" panose="020F0502020204030204" pitchFamily="34" charset="0"/>
              </a:rPr>
              <a:t> </a:t>
            </a:r>
            <a:r>
              <a:rPr lang="en-JM" sz="2000" i="1" dirty="0">
                <a:solidFill>
                  <a:srgbClr val="053D57"/>
                </a:solidFill>
                <a:effectLst/>
                <a:latin typeface="Amasis MT Pro" panose="02040504050005020304" pitchFamily="18" charset="0"/>
                <a:ea typeface="Calibri" panose="020F0502020204030204" pitchFamily="34" charset="0"/>
                <a:cs typeface="Calibri" panose="020F0502020204030204" pitchFamily="34" charset="0"/>
              </a:rPr>
              <a:t>(Eva R. Nicholson Caribbean Moravian Praise)</a:t>
            </a:r>
            <a:endParaRPr lang="en-JM" sz="2000" dirty="0">
              <a:solidFill>
                <a:srgbClr val="053D57"/>
              </a:solidFill>
              <a:effectLst/>
              <a:latin typeface="Amasis MT Pro" panose="02040504050005020304" pitchFamily="18" charset="0"/>
              <a:ea typeface="Calibri" panose="020F0502020204030204" pitchFamily="34" charset="0"/>
              <a:cs typeface="Times New Roman" panose="02020603050405020304" pitchFamily="18" charset="0"/>
            </a:endParaRPr>
          </a:p>
          <a:p>
            <a:endParaRPr lang="en-JM" sz="2000" dirty="0">
              <a:solidFill>
                <a:srgbClr val="053D57"/>
              </a:solidFill>
              <a:latin typeface="Amasis MT Pro" panose="02040504050005020304" pitchFamily="18" charset="0"/>
            </a:endParaRPr>
          </a:p>
        </p:txBody>
      </p:sp>
    </p:spTree>
    <p:extLst>
      <p:ext uri="{BB962C8B-B14F-4D97-AF65-F5344CB8AC3E}">
        <p14:creationId xmlns:p14="http://schemas.microsoft.com/office/powerpoint/2010/main" val="15838395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7BCC7"/>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53DA570-62C6-419E-B12A-BB1CC64457AC}"/>
              </a:ext>
            </a:extLst>
          </p:cNvPr>
          <p:cNvSpPr txBox="1"/>
          <p:nvPr/>
        </p:nvSpPr>
        <p:spPr>
          <a:xfrm>
            <a:off x="165353" y="6482729"/>
            <a:ext cx="813263" cy="375271"/>
          </a:xfrm>
          <a:prstGeom prst="rect">
            <a:avLst/>
          </a:prstGeom>
          <a:noFill/>
        </p:spPr>
        <p:txBody>
          <a:bodyPr wrap="square">
            <a:spAutoFit/>
          </a:bodyPr>
          <a:lstStyle/>
          <a:p>
            <a:r>
              <a:rPr lang="en-JM" dirty="0">
                <a:solidFill>
                  <a:srgbClr val="053D57"/>
                </a:solidFill>
                <a:latin typeface="PP Hatton Medium" panose="00000600000000000000" pitchFamily="50" charset="0"/>
              </a:rPr>
              <a:t>13</a:t>
            </a:r>
          </a:p>
        </p:txBody>
      </p:sp>
      <p:pic>
        <p:nvPicPr>
          <p:cNvPr id="8" name="Google Shape;43;p1">
            <a:extLst>
              <a:ext uri="{FF2B5EF4-FFF2-40B4-BE49-F238E27FC236}">
                <a16:creationId xmlns:a16="http://schemas.microsoft.com/office/drawing/2014/main" id="{D2E09332-BA22-4543-9686-2A4DDE8D95C1}"/>
              </a:ext>
            </a:extLst>
          </p:cNvPr>
          <p:cNvPicPr preferRelativeResize="0"/>
          <p:nvPr/>
        </p:nvPicPr>
        <p:blipFill rotWithShape="1">
          <a:blip r:embed="rId2">
            <a:alphaModFix/>
          </a:blip>
          <a:srcRect/>
          <a:stretch/>
        </p:blipFill>
        <p:spPr>
          <a:xfrm>
            <a:off x="204296" y="0"/>
            <a:ext cx="1131163" cy="1532352"/>
          </a:xfrm>
          <a:prstGeom prst="rect">
            <a:avLst/>
          </a:prstGeom>
          <a:noFill/>
          <a:ln>
            <a:noFill/>
          </a:ln>
        </p:spPr>
      </p:pic>
      <p:sp>
        <p:nvSpPr>
          <p:cNvPr id="10" name="Text Placeholder 2">
            <a:extLst>
              <a:ext uri="{FF2B5EF4-FFF2-40B4-BE49-F238E27FC236}">
                <a16:creationId xmlns:a16="http://schemas.microsoft.com/office/drawing/2014/main" id="{6A3AB5DB-FDAA-494A-A88B-CF1AF0A91FFD}"/>
              </a:ext>
            </a:extLst>
          </p:cNvPr>
          <p:cNvSpPr txBox="1">
            <a:spLocks/>
          </p:cNvSpPr>
          <p:nvPr/>
        </p:nvSpPr>
        <p:spPr>
          <a:xfrm>
            <a:off x="2290074" y="584922"/>
            <a:ext cx="8173008" cy="82391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400" dirty="0">
                <a:solidFill>
                  <a:srgbClr val="053D57"/>
                </a:solidFill>
                <a:latin typeface="Amasis MT Pro Black" panose="020B0604020202020204" pitchFamily="18" charset="0"/>
                <a:cs typeface="Arial" panose="020B0604020202020204" pitchFamily="34" charset="0"/>
              </a:rPr>
              <a:t>Conclusion</a:t>
            </a:r>
          </a:p>
        </p:txBody>
      </p:sp>
      <p:sp>
        <p:nvSpPr>
          <p:cNvPr id="2" name="TextBox 1">
            <a:extLst>
              <a:ext uri="{FF2B5EF4-FFF2-40B4-BE49-F238E27FC236}">
                <a16:creationId xmlns:a16="http://schemas.microsoft.com/office/drawing/2014/main" id="{5A97F832-0C2D-4207-88FE-4C92CC9419BD}"/>
              </a:ext>
            </a:extLst>
          </p:cNvPr>
          <p:cNvSpPr txBox="1"/>
          <p:nvPr/>
        </p:nvSpPr>
        <p:spPr>
          <a:xfrm>
            <a:off x="571984" y="1720458"/>
            <a:ext cx="10552166" cy="2970044"/>
          </a:xfrm>
          <a:prstGeom prst="rect">
            <a:avLst/>
          </a:prstGeom>
          <a:noFill/>
        </p:spPr>
        <p:txBody>
          <a:bodyPr wrap="square" rtlCol="0">
            <a:spAutoFit/>
          </a:bodyPr>
          <a:lstStyle/>
          <a:p>
            <a:pPr>
              <a:lnSpc>
                <a:spcPct val="115000"/>
              </a:lnSpc>
              <a:spcAft>
                <a:spcPts val="1000"/>
              </a:spcAft>
            </a:pPr>
            <a:r>
              <a:rPr lang="en-JM" sz="2400" dirty="0">
                <a:solidFill>
                  <a:srgbClr val="053D57"/>
                </a:solidFill>
                <a:effectLst/>
                <a:latin typeface="Amasis MT Pro" panose="02040504050005020304" pitchFamily="18" charset="0"/>
                <a:ea typeface="Calibri" panose="020F0502020204030204" pitchFamily="34" charset="0"/>
                <a:cs typeface="Calibri" panose="020F0502020204030204" pitchFamily="34" charset="0"/>
              </a:rPr>
              <a:t>- Ensure that your diets are in line with the commands of the Almighty Provider of all our foods. </a:t>
            </a:r>
          </a:p>
          <a:p>
            <a:pPr>
              <a:lnSpc>
                <a:spcPct val="115000"/>
              </a:lnSpc>
              <a:spcAft>
                <a:spcPts val="1000"/>
              </a:spcAft>
            </a:pPr>
            <a:endParaRPr lang="en-JM" sz="2400" dirty="0">
              <a:solidFill>
                <a:srgbClr val="053D57"/>
              </a:solidFill>
              <a:latin typeface="Amasis MT Pro" panose="02040504050005020304" pitchFamily="18" charset="0"/>
              <a:ea typeface="Calibri" panose="020F0502020204030204" pitchFamily="34" charset="0"/>
              <a:cs typeface="Calibri" panose="020F0502020204030204" pitchFamily="34" charset="0"/>
            </a:endParaRPr>
          </a:p>
          <a:p>
            <a:pPr>
              <a:lnSpc>
                <a:spcPct val="115000"/>
              </a:lnSpc>
              <a:spcAft>
                <a:spcPts val="1000"/>
              </a:spcAft>
            </a:pPr>
            <a:r>
              <a:rPr lang="en-JM" sz="2400" dirty="0">
                <a:solidFill>
                  <a:srgbClr val="053D57"/>
                </a:solidFill>
                <a:effectLst/>
                <a:latin typeface="Amasis MT Pro" panose="02040504050005020304" pitchFamily="18" charset="0"/>
                <a:ea typeface="Calibri" panose="020F0502020204030204" pitchFamily="34" charset="0"/>
                <a:cs typeface="Calibri" panose="020F0502020204030204" pitchFamily="34" charset="0"/>
              </a:rPr>
              <a:t>- Remember </a:t>
            </a:r>
            <a:r>
              <a:rPr lang="en-JM" sz="2400" b="1" dirty="0">
                <a:solidFill>
                  <a:srgbClr val="053D57"/>
                </a:solidFill>
                <a:effectLst/>
                <a:latin typeface="Amasis MT Pro" panose="02040504050005020304" pitchFamily="18" charset="0"/>
                <a:ea typeface="Calibri" panose="020F0502020204030204" pitchFamily="34" charset="0"/>
                <a:cs typeface="Calibri" panose="020F0502020204030204" pitchFamily="34" charset="0"/>
              </a:rPr>
              <a:t>FOODS ARE GIFTS FROM GOD</a:t>
            </a:r>
            <a:r>
              <a:rPr lang="en-JM" sz="2400" dirty="0">
                <a:solidFill>
                  <a:srgbClr val="053D57"/>
                </a:solidFill>
                <a:effectLst/>
                <a:latin typeface="Amasis MT Pro" panose="02040504050005020304" pitchFamily="18" charset="0"/>
                <a:ea typeface="Calibri" panose="020F0502020204030204" pitchFamily="34" charset="0"/>
                <a:cs typeface="Calibri" panose="020F0502020204030204" pitchFamily="34" charset="0"/>
              </a:rPr>
              <a:t>. So ensure that we are eating the Triple G’s foods, that is, GLOW , GO and GROW Foods. </a:t>
            </a:r>
            <a:endParaRPr lang="en-JM" sz="2400" dirty="0">
              <a:solidFill>
                <a:srgbClr val="053D57"/>
              </a:solidFill>
              <a:effectLst/>
              <a:latin typeface="Amasis MT Pro" panose="02040504050005020304" pitchFamily="18" charset="0"/>
              <a:ea typeface="Calibri" panose="020F0502020204030204" pitchFamily="34" charset="0"/>
              <a:cs typeface="Times New Roman" panose="02020603050405020304" pitchFamily="18" charset="0"/>
            </a:endParaRPr>
          </a:p>
          <a:p>
            <a:endParaRPr lang="en-JM" sz="2400" dirty="0">
              <a:solidFill>
                <a:srgbClr val="053D57"/>
              </a:solidFill>
              <a:latin typeface="Amasis MT Pro" panose="02040504050005020304" pitchFamily="18" charset="0"/>
            </a:endParaRPr>
          </a:p>
        </p:txBody>
      </p:sp>
      <p:pic>
        <p:nvPicPr>
          <p:cNvPr id="3" name="Picture 2">
            <a:extLst>
              <a:ext uri="{FF2B5EF4-FFF2-40B4-BE49-F238E27FC236}">
                <a16:creationId xmlns:a16="http://schemas.microsoft.com/office/drawing/2014/main" id="{761A1E53-D1A7-4FD0-8C2D-3D609D7ED6F9}"/>
              </a:ext>
            </a:extLst>
          </p:cNvPr>
          <p:cNvPicPr>
            <a:picLocks noChangeAspect="1"/>
          </p:cNvPicPr>
          <p:nvPr/>
        </p:nvPicPr>
        <p:blipFill>
          <a:blip r:embed="rId3"/>
          <a:stretch>
            <a:fillRect/>
          </a:stretch>
        </p:blipFill>
        <p:spPr>
          <a:xfrm>
            <a:off x="4340894" y="4396033"/>
            <a:ext cx="2821906" cy="208669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45353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15"/>
          <p:cNvSpPr/>
          <p:nvPr/>
        </p:nvSpPr>
        <p:spPr>
          <a:xfrm>
            <a:off x="0" y="0"/>
            <a:ext cx="12192000" cy="1943100"/>
          </a:xfrm>
          <a:prstGeom prst="rect">
            <a:avLst/>
          </a:prstGeom>
          <a:solidFill>
            <a:srgbClr val="053D57"/>
          </a:solidFill>
          <a:ln>
            <a:solidFill>
              <a:srgbClr val="053D57"/>
            </a:solid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Arial"/>
              <a:buNone/>
            </a:pPr>
            <a:endParaRPr sz="1800" b="0" i="0" u="none" strike="noStrike" cap="none" dirty="0">
              <a:solidFill>
                <a:srgbClr val="053D57"/>
              </a:solidFill>
              <a:latin typeface="Calibri"/>
              <a:ea typeface="Calibri"/>
              <a:cs typeface="Calibri"/>
              <a:sym typeface="Calibri"/>
            </a:endParaRPr>
          </a:p>
        </p:txBody>
      </p:sp>
      <p:sp>
        <p:nvSpPr>
          <p:cNvPr id="253" name="Google Shape;253;p15"/>
          <p:cNvSpPr txBox="1">
            <a:spLocks noGrp="1"/>
          </p:cNvSpPr>
          <p:nvPr>
            <p:ph type="title"/>
          </p:nvPr>
        </p:nvSpPr>
        <p:spPr>
          <a:xfrm>
            <a:off x="3438029" y="370176"/>
            <a:ext cx="5096400" cy="767100"/>
          </a:xfrm>
          <a:prstGeom prst="rect">
            <a:avLst/>
          </a:prstGeom>
          <a:noFill/>
          <a:ln>
            <a:noFill/>
          </a:ln>
        </p:spPr>
        <p:txBody>
          <a:bodyPr spcFirstLastPara="1" wrap="square" lIns="0" tIns="12700" rIns="0" bIns="0" anchor="t" anchorCtr="0">
            <a:spAutoFit/>
          </a:bodyPr>
          <a:lstStyle/>
          <a:p>
            <a:pPr marL="12700" lvl="0" indent="0" algn="ctr" rtl="0">
              <a:lnSpc>
                <a:spcPct val="100000"/>
              </a:lnSpc>
              <a:spcBef>
                <a:spcPts val="0"/>
              </a:spcBef>
              <a:spcAft>
                <a:spcPts val="0"/>
              </a:spcAft>
              <a:buNone/>
            </a:pPr>
            <a:r>
              <a:rPr lang="en-US" dirty="0"/>
              <a:t>Our Partners</a:t>
            </a:r>
            <a:endParaRPr dirty="0"/>
          </a:p>
        </p:txBody>
      </p:sp>
      <p:pic>
        <p:nvPicPr>
          <p:cNvPr id="254" name="Google Shape;254;p15"/>
          <p:cNvPicPr preferRelativeResize="0"/>
          <p:nvPr/>
        </p:nvPicPr>
        <p:blipFill rotWithShape="1">
          <a:blip r:embed="rId3">
            <a:alphaModFix/>
          </a:blip>
          <a:srcRect/>
          <a:stretch/>
        </p:blipFill>
        <p:spPr>
          <a:xfrm>
            <a:off x="10776524" y="2758575"/>
            <a:ext cx="1290750" cy="1147875"/>
          </a:xfrm>
          <a:prstGeom prst="rect">
            <a:avLst/>
          </a:prstGeom>
          <a:noFill/>
          <a:ln>
            <a:noFill/>
          </a:ln>
        </p:spPr>
      </p:pic>
      <p:pic>
        <p:nvPicPr>
          <p:cNvPr id="255" name="Google Shape;255;p15"/>
          <p:cNvPicPr preferRelativeResize="0"/>
          <p:nvPr/>
        </p:nvPicPr>
        <p:blipFill rotWithShape="1">
          <a:blip r:embed="rId4">
            <a:alphaModFix/>
          </a:blip>
          <a:srcRect/>
          <a:stretch/>
        </p:blipFill>
        <p:spPr>
          <a:xfrm>
            <a:off x="489926" y="2174461"/>
            <a:ext cx="1149250" cy="1987616"/>
          </a:xfrm>
          <a:prstGeom prst="rect">
            <a:avLst/>
          </a:prstGeom>
          <a:noFill/>
          <a:ln>
            <a:noFill/>
          </a:ln>
        </p:spPr>
      </p:pic>
      <p:pic>
        <p:nvPicPr>
          <p:cNvPr id="256" name="Google Shape;256;p15"/>
          <p:cNvPicPr preferRelativeResize="0"/>
          <p:nvPr/>
        </p:nvPicPr>
        <p:blipFill rotWithShape="1">
          <a:blip r:embed="rId5">
            <a:alphaModFix/>
          </a:blip>
          <a:srcRect/>
          <a:stretch/>
        </p:blipFill>
        <p:spPr>
          <a:xfrm>
            <a:off x="7878139" y="3008577"/>
            <a:ext cx="2406398" cy="647875"/>
          </a:xfrm>
          <a:prstGeom prst="rect">
            <a:avLst/>
          </a:prstGeom>
          <a:noFill/>
          <a:ln>
            <a:noFill/>
          </a:ln>
        </p:spPr>
      </p:pic>
      <p:pic>
        <p:nvPicPr>
          <p:cNvPr id="257" name="Google Shape;257;p15"/>
          <p:cNvPicPr preferRelativeResize="0"/>
          <p:nvPr/>
        </p:nvPicPr>
        <p:blipFill rotWithShape="1">
          <a:blip r:embed="rId6">
            <a:alphaModFix/>
          </a:blip>
          <a:srcRect/>
          <a:stretch/>
        </p:blipFill>
        <p:spPr>
          <a:xfrm>
            <a:off x="3720599" y="4408373"/>
            <a:ext cx="4200775" cy="1816103"/>
          </a:xfrm>
          <a:prstGeom prst="rect">
            <a:avLst/>
          </a:prstGeom>
          <a:noFill/>
          <a:ln>
            <a:noFill/>
          </a:ln>
        </p:spPr>
      </p:pic>
      <p:pic>
        <p:nvPicPr>
          <p:cNvPr id="258" name="Google Shape;258;p15"/>
          <p:cNvPicPr preferRelativeResize="0"/>
          <p:nvPr/>
        </p:nvPicPr>
        <p:blipFill rotWithShape="1">
          <a:blip r:embed="rId7">
            <a:alphaModFix/>
          </a:blip>
          <a:srcRect/>
          <a:stretch/>
        </p:blipFill>
        <p:spPr>
          <a:xfrm>
            <a:off x="2824903" y="2893356"/>
            <a:ext cx="4200775" cy="878331"/>
          </a:xfrm>
          <a:prstGeom prst="rect">
            <a:avLst/>
          </a:prstGeom>
          <a:noFill/>
          <a:ln>
            <a:noFill/>
          </a:ln>
        </p:spPr>
      </p:pic>
      <p:sp>
        <p:nvSpPr>
          <p:cNvPr id="259" name="Google Shape;259;p15"/>
          <p:cNvSpPr txBox="1"/>
          <p:nvPr/>
        </p:nvSpPr>
        <p:spPr>
          <a:xfrm>
            <a:off x="2903871" y="1131651"/>
            <a:ext cx="6037500" cy="73863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US" dirty="0">
                <a:solidFill>
                  <a:schemeClr val="lt1"/>
                </a:solidFill>
              </a:rPr>
              <a:t>Improving Household Nutrition Security and Public Health in CARICOM</a:t>
            </a:r>
            <a:endParaRPr sz="1800" dirty="0">
              <a:solidFill>
                <a:schemeClr val="lt1"/>
              </a:solidFill>
            </a:endParaRPr>
          </a:p>
        </p:txBody>
      </p:sp>
      <p:sp>
        <p:nvSpPr>
          <p:cNvPr id="10" name="TextBox 9">
            <a:extLst>
              <a:ext uri="{FF2B5EF4-FFF2-40B4-BE49-F238E27FC236}">
                <a16:creationId xmlns:a16="http://schemas.microsoft.com/office/drawing/2014/main" id="{9B31237B-5353-43D2-8DC6-17B229A6EA27}"/>
              </a:ext>
            </a:extLst>
          </p:cNvPr>
          <p:cNvSpPr txBox="1"/>
          <p:nvPr/>
        </p:nvSpPr>
        <p:spPr>
          <a:xfrm>
            <a:off x="165353" y="6482729"/>
            <a:ext cx="813263" cy="375271"/>
          </a:xfrm>
          <a:prstGeom prst="rect">
            <a:avLst/>
          </a:prstGeom>
          <a:noFill/>
        </p:spPr>
        <p:txBody>
          <a:bodyPr wrap="square">
            <a:spAutoFit/>
          </a:bodyPr>
          <a:lstStyle/>
          <a:p>
            <a:r>
              <a:rPr lang="en-JM" dirty="0">
                <a:solidFill>
                  <a:srgbClr val="053D57"/>
                </a:solidFill>
                <a:latin typeface="PP Hatton Medium" panose="00000600000000000000" pitchFamily="50" charset="0"/>
              </a:rPr>
              <a:t>14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16"/>
          <p:cNvSpPr/>
          <p:nvPr/>
        </p:nvSpPr>
        <p:spPr>
          <a:xfrm>
            <a:off x="-1" y="0"/>
            <a:ext cx="6172199" cy="6858000"/>
          </a:xfrm>
          <a:prstGeom prst="rect">
            <a:avLst/>
          </a:prstGeom>
          <a:solidFill>
            <a:srgbClr val="97BCC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265" name="Google Shape;265;p16"/>
          <p:cNvSpPr txBox="1">
            <a:spLocks noGrp="1"/>
          </p:cNvSpPr>
          <p:nvPr>
            <p:ph type="title"/>
          </p:nvPr>
        </p:nvSpPr>
        <p:spPr>
          <a:xfrm>
            <a:off x="2012001" y="1551900"/>
            <a:ext cx="2881500" cy="1945500"/>
          </a:xfrm>
          <a:prstGeom prst="rect">
            <a:avLst/>
          </a:prstGeom>
          <a:noFill/>
          <a:ln>
            <a:noFill/>
          </a:ln>
        </p:spPr>
        <p:txBody>
          <a:bodyPr spcFirstLastPara="1" wrap="square" lIns="0" tIns="76200" rIns="0" bIns="0" anchor="t" anchorCtr="0">
            <a:spAutoFit/>
          </a:bodyPr>
          <a:lstStyle/>
          <a:p>
            <a:pPr marL="339090" marR="5080" lvl="0" indent="-327025" algn="l" rtl="0">
              <a:lnSpc>
                <a:spcPct val="112982"/>
              </a:lnSpc>
              <a:spcBef>
                <a:spcPts val="0"/>
              </a:spcBef>
              <a:spcAft>
                <a:spcPts val="0"/>
              </a:spcAft>
              <a:buNone/>
            </a:pPr>
            <a:r>
              <a:rPr lang="en-US" sz="5700" dirty="0"/>
              <a:t>Thank  you!</a:t>
            </a:r>
            <a:endParaRPr sz="5700" dirty="0"/>
          </a:p>
        </p:txBody>
      </p:sp>
      <p:sp>
        <p:nvSpPr>
          <p:cNvPr id="266" name="Google Shape;266;p16"/>
          <p:cNvSpPr txBox="1"/>
          <p:nvPr/>
        </p:nvSpPr>
        <p:spPr>
          <a:xfrm>
            <a:off x="8004925" y="4122344"/>
            <a:ext cx="2278380" cy="665480"/>
          </a:xfrm>
          <a:prstGeom prst="rect">
            <a:avLst/>
          </a:prstGeom>
          <a:noFill/>
          <a:ln>
            <a:noFill/>
          </a:ln>
        </p:spPr>
        <p:txBody>
          <a:bodyPr spcFirstLastPara="1" wrap="square" lIns="0" tIns="43175" rIns="0" bIns="0" anchor="t" anchorCtr="0">
            <a:spAutoFit/>
          </a:bodyPr>
          <a:lstStyle/>
          <a:p>
            <a:pPr marL="0" marR="0" lvl="0" indent="0" algn="ctr" rtl="0">
              <a:lnSpc>
                <a:spcPct val="100000"/>
              </a:lnSpc>
              <a:spcBef>
                <a:spcPts val="0"/>
              </a:spcBef>
              <a:spcAft>
                <a:spcPts val="0"/>
              </a:spcAft>
              <a:buNone/>
            </a:pPr>
            <a:r>
              <a:rPr lang="en-US" sz="1200" b="1" i="0" u="none" strike="noStrike" cap="none" dirty="0">
                <a:solidFill>
                  <a:srgbClr val="303D4A"/>
                </a:solidFill>
                <a:latin typeface="Roboto Condensed"/>
                <a:ea typeface="Roboto Condensed"/>
                <a:cs typeface="Roboto Condensed"/>
                <a:sym typeface="Roboto Condensed"/>
              </a:rPr>
              <a:t>Prof. T. Alafia Samuels</a:t>
            </a:r>
            <a:endParaRPr sz="1200" b="0" i="0" u="none" strike="noStrike" cap="none" dirty="0">
              <a:solidFill>
                <a:schemeClr val="dk1"/>
              </a:solidFill>
              <a:latin typeface="Roboto Condensed"/>
              <a:ea typeface="Roboto Condensed"/>
              <a:cs typeface="Roboto Condensed"/>
              <a:sym typeface="Roboto Condensed"/>
            </a:endParaRPr>
          </a:p>
          <a:p>
            <a:pPr marL="12065" marR="5080" lvl="0" indent="0" algn="ctr" rtl="0">
              <a:lnSpc>
                <a:spcPct val="116700"/>
              </a:lnSpc>
              <a:spcBef>
                <a:spcPts val="0"/>
              </a:spcBef>
              <a:spcAft>
                <a:spcPts val="0"/>
              </a:spcAft>
              <a:buNone/>
            </a:pPr>
            <a:r>
              <a:rPr lang="en-US" sz="1200" b="0" i="0" u="none" strike="noStrike" cap="none" dirty="0">
                <a:solidFill>
                  <a:srgbClr val="303D4A"/>
                </a:solidFill>
                <a:latin typeface="Roboto Condensed Light"/>
                <a:ea typeface="Roboto Condensed Light"/>
                <a:cs typeface="Roboto Condensed Light"/>
                <a:sym typeface="Roboto Condensed Light"/>
              </a:rPr>
              <a:t>Caribbean Institute for Health Research  University of the West Indies, Mona</a:t>
            </a:r>
            <a:endParaRPr sz="1200" b="0" i="0" u="none" strike="noStrike" cap="none" dirty="0">
              <a:solidFill>
                <a:schemeClr val="dk1"/>
              </a:solidFill>
              <a:latin typeface="Roboto Condensed Light"/>
              <a:ea typeface="Roboto Condensed Light"/>
              <a:cs typeface="Roboto Condensed Light"/>
              <a:sym typeface="Roboto Condensed Light"/>
            </a:endParaRPr>
          </a:p>
        </p:txBody>
      </p:sp>
      <p:pic>
        <p:nvPicPr>
          <p:cNvPr id="267" name="Google Shape;267;p16"/>
          <p:cNvPicPr preferRelativeResize="0"/>
          <p:nvPr/>
        </p:nvPicPr>
        <p:blipFill rotWithShape="1">
          <a:blip r:embed="rId3">
            <a:alphaModFix/>
          </a:blip>
          <a:srcRect/>
          <a:stretch/>
        </p:blipFill>
        <p:spPr>
          <a:xfrm>
            <a:off x="8139649" y="367438"/>
            <a:ext cx="2008238" cy="2876672"/>
          </a:xfrm>
          <a:prstGeom prst="rect">
            <a:avLst/>
          </a:prstGeom>
          <a:noFill/>
          <a:ln>
            <a:noFill/>
          </a:ln>
        </p:spPr>
      </p:pic>
      <p:grpSp>
        <p:nvGrpSpPr>
          <p:cNvPr id="268" name="Google Shape;268;p16"/>
          <p:cNvGrpSpPr/>
          <p:nvPr/>
        </p:nvGrpSpPr>
        <p:grpSpPr>
          <a:xfrm>
            <a:off x="7542157" y="5155186"/>
            <a:ext cx="3201332" cy="531026"/>
            <a:chOff x="7542200" y="5155182"/>
            <a:chExt cx="3203575" cy="531026"/>
          </a:xfrm>
        </p:grpSpPr>
        <p:sp>
          <p:nvSpPr>
            <p:cNvPr id="269" name="Google Shape;269;p16"/>
            <p:cNvSpPr/>
            <p:nvPr/>
          </p:nvSpPr>
          <p:spPr>
            <a:xfrm>
              <a:off x="7542200" y="5252503"/>
              <a:ext cx="3203575" cy="433705"/>
            </a:xfrm>
            <a:custGeom>
              <a:avLst/>
              <a:gdLst/>
              <a:ahLst/>
              <a:cxnLst/>
              <a:rect l="l" t="t" r="r" b="b"/>
              <a:pathLst>
                <a:path w="3203575" h="433704" extrusionOk="0">
                  <a:moveTo>
                    <a:pt x="3050743" y="0"/>
                  </a:moveTo>
                  <a:lnTo>
                    <a:pt x="152400" y="0"/>
                  </a:lnTo>
                  <a:lnTo>
                    <a:pt x="104231" y="7768"/>
                  </a:lnTo>
                  <a:lnTo>
                    <a:pt x="62396" y="29402"/>
                  </a:lnTo>
                  <a:lnTo>
                    <a:pt x="29405" y="62391"/>
                  </a:lnTo>
                  <a:lnTo>
                    <a:pt x="7769" y="104226"/>
                  </a:lnTo>
                  <a:lnTo>
                    <a:pt x="0" y="152400"/>
                  </a:lnTo>
                  <a:lnTo>
                    <a:pt x="0" y="280974"/>
                  </a:lnTo>
                  <a:lnTo>
                    <a:pt x="7769" y="329147"/>
                  </a:lnTo>
                  <a:lnTo>
                    <a:pt x="29405" y="370983"/>
                  </a:lnTo>
                  <a:lnTo>
                    <a:pt x="62396" y="403972"/>
                  </a:lnTo>
                  <a:lnTo>
                    <a:pt x="104231" y="425606"/>
                  </a:lnTo>
                  <a:lnTo>
                    <a:pt x="152400" y="433374"/>
                  </a:lnTo>
                  <a:lnTo>
                    <a:pt x="3050743" y="433374"/>
                  </a:lnTo>
                  <a:lnTo>
                    <a:pt x="3098911" y="425606"/>
                  </a:lnTo>
                  <a:lnTo>
                    <a:pt x="3140746" y="403972"/>
                  </a:lnTo>
                  <a:lnTo>
                    <a:pt x="3173737" y="370983"/>
                  </a:lnTo>
                  <a:lnTo>
                    <a:pt x="3195373" y="329147"/>
                  </a:lnTo>
                  <a:lnTo>
                    <a:pt x="3203143" y="280974"/>
                  </a:lnTo>
                  <a:lnTo>
                    <a:pt x="3203143" y="152400"/>
                  </a:lnTo>
                  <a:lnTo>
                    <a:pt x="3195373" y="104226"/>
                  </a:lnTo>
                  <a:lnTo>
                    <a:pt x="3173737" y="62391"/>
                  </a:lnTo>
                  <a:lnTo>
                    <a:pt x="3140746" y="29402"/>
                  </a:lnTo>
                  <a:lnTo>
                    <a:pt x="3098911" y="7768"/>
                  </a:lnTo>
                  <a:lnTo>
                    <a:pt x="3050743" y="0"/>
                  </a:lnTo>
                  <a:close/>
                </a:path>
              </a:pathLst>
            </a:custGeom>
            <a:solidFill>
              <a:srgbClr val="FB8B2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70" name="Google Shape;270;p16"/>
            <p:cNvSpPr/>
            <p:nvPr/>
          </p:nvSpPr>
          <p:spPr>
            <a:xfrm>
              <a:off x="7703683" y="5166041"/>
              <a:ext cx="325755" cy="467995"/>
            </a:xfrm>
            <a:custGeom>
              <a:avLst/>
              <a:gdLst/>
              <a:ahLst/>
              <a:cxnLst/>
              <a:rect l="l" t="t" r="r" b="b"/>
              <a:pathLst>
                <a:path w="325754" h="467995" extrusionOk="0">
                  <a:moveTo>
                    <a:pt x="156781" y="0"/>
                  </a:moveTo>
                  <a:lnTo>
                    <a:pt x="114372" y="5366"/>
                  </a:lnTo>
                  <a:lnTo>
                    <a:pt x="81423" y="30206"/>
                  </a:lnTo>
                  <a:lnTo>
                    <a:pt x="57496" y="81403"/>
                  </a:lnTo>
                  <a:lnTo>
                    <a:pt x="39586" y="150711"/>
                  </a:lnTo>
                  <a:lnTo>
                    <a:pt x="18873" y="215740"/>
                  </a:lnTo>
                  <a:lnTo>
                    <a:pt x="9756" y="247046"/>
                  </a:lnTo>
                  <a:lnTo>
                    <a:pt x="2959" y="278899"/>
                  </a:lnTo>
                  <a:lnTo>
                    <a:pt x="0" y="311438"/>
                  </a:lnTo>
                  <a:lnTo>
                    <a:pt x="4631" y="348414"/>
                  </a:lnTo>
                  <a:lnTo>
                    <a:pt x="39469" y="413979"/>
                  </a:lnTo>
                  <a:lnTo>
                    <a:pt x="94598" y="454100"/>
                  </a:lnTo>
                  <a:lnTo>
                    <a:pt x="155350" y="467838"/>
                  </a:lnTo>
                  <a:lnTo>
                    <a:pt x="186588" y="466060"/>
                  </a:lnTo>
                  <a:lnTo>
                    <a:pt x="224968" y="455927"/>
                  </a:lnTo>
                  <a:lnTo>
                    <a:pt x="259837" y="436846"/>
                  </a:lnTo>
                  <a:lnTo>
                    <a:pt x="289117" y="410080"/>
                  </a:lnTo>
                  <a:lnTo>
                    <a:pt x="310730" y="376894"/>
                  </a:lnTo>
                  <a:lnTo>
                    <a:pt x="325326" y="321977"/>
                  </a:lnTo>
                  <a:lnTo>
                    <a:pt x="324746" y="293531"/>
                  </a:lnTo>
                  <a:lnTo>
                    <a:pt x="308835" y="235232"/>
                  </a:lnTo>
                  <a:lnTo>
                    <a:pt x="282481" y="176465"/>
                  </a:lnTo>
                  <a:lnTo>
                    <a:pt x="268058" y="147760"/>
                  </a:lnTo>
                  <a:lnTo>
                    <a:pt x="255507" y="117980"/>
                  </a:lnTo>
                  <a:lnTo>
                    <a:pt x="230005" y="58435"/>
                  </a:lnTo>
                  <a:lnTo>
                    <a:pt x="197143" y="15773"/>
                  </a:lnTo>
                  <a:lnTo>
                    <a:pt x="178039" y="5258"/>
                  </a:lnTo>
                  <a:lnTo>
                    <a:pt x="156781" y="0"/>
                  </a:lnTo>
                  <a:close/>
                </a:path>
              </a:pathLst>
            </a:custGeom>
            <a:solidFill>
              <a:srgbClr val="52592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71" name="Google Shape;271;p16"/>
            <p:cNvSpPr/>
            <p:nvPr/>
          </p:nvSpPr>
          <p:spPr>
            <a:xfrm>
              <a:off x="7693359" y="5155182"/>
              <a:ext cx="346075" cy="489584"/>
            </a:xfrm>
            <a:custGeom>
              <a:avLst/>
              <a:gdLst/>
              <a:ahLst/>
              <a:cxnLst/>
              <a:rect l="l" t="t" r="r" b="b"/>
              <a:pathLst>
                <a:path w="346075" h="489585" extrusionOk="0">
                  <a:moveTo>
                    <a:pt x="157683" y="0"/>
                  </a:moveTo>
                  <a:lnTo>
                    <a:pt x="153047" y="0"/>
                  </a:lnTo>
                  <a:lnTo>
                    <a:pt x="148399" y="355"/>
                  </a:lnTo>
                  <a:lnTo>
                    <a:pt x="101406" y="17487"/>
                  </a:lnTo>
                  <a:lnTo>
                    <a:pt x="71348" y="54394"/>
                  </a:lnTo>
                  <a:lnTo>
                    <a:pt x="56719" y="93314"/>
                  </a:lnTo>
                  <a:lnTo>
                    <a:pt x="46443" y="132816"/>
                  </a:lnTo>
                  <a:lnTo>
                    <a:pt x="42814" y="147721"/>
                  </a:lnTo>
                  <a:lnTo>
                    <a:pt x="38912" y="162685"/>
                  </a:lnTo>
                  <a:lnTo>
                    <a:pt x="34535" y="177513"/>
                  </a:lnTo>
                  <a:lnTo>
                    <a:pt x="29286" y="192557"/>
                  </a:lnTo>
                  <a:lnTo>
                    <a:pt x="25323" y="204851"/>
                  </a:lnTo>
                  <a:lnTo>
                    <a:pt x="16350" y="233213"/>
                  </a:lnTo>
                  <a:lnTo>
                    <a:pt x="8370" y="262150"/>
                  </a:lnTo>
                  <a:lnTo>
                    <a:pt x="2537" y="291758"/>
                  </a:lnTo>
                  <a:lnTo>
                    <a:pt x="0" y="322135"/>
                  </a:lnTo>
                  <a:lnTo>
                    <a:pt x="4860" y="361636"/>
                  </a:lnTo>
                  <a:lnTo>
                    <a:pt x="19150" y="398735"/>
                  </a:lnTo>
                  <a:lnTo>
                    <a:pt x="41857" y="431538"/>
                  </a:lnTo>
                  <a:lnTo>
                    <a:pt x="71970" y="458152"/>
                  </a:lnTo>
                  <a:lnTo>
                    <a:pt x="118771" y="481117"/>
                  </a:lnTo>
                  <a:lnTo>
                    <a:pt x="171792" y="489127"/>
                  </a:lnTo>
                  <a:lnTo>
                    <a:pt x="178501" y="489001"/>
                  </a:lnTo>
                  <a:lnTo>
                    <a:pt x="239428" y="476202"/>
                  </a:lnTo>
                  <a:lnTo>
                    <a:pt x="253646" y="468344"/>
                  </a:lnTo>
                  <a:lnTo>
                    <a:pt x="165522" y="468344"/>
                  </a:lnTo>
                  <a:lnTo>
                    <a:pt x="136196" y="464445"/>
                  </a:lnTo>
                  <a:lnTo>
                    <a:pt x="83781" y="441223"/>
                  </a:lnTo>
                  <a:lnTo>
                    <a:pt x="37647" y="389074"/>
                  </a:lnTo>
                  <a:lnTo>
                    <a:pt x="20650" y="322351"/>
                  </a:lnTo>
                  <a:lnTo>
                    <a:pt x="23067" y="294086"/>
                  </a:lnTo>
                  <a:lnTo>
                    <a:pt x="36337" y="238456"/>
                  </a:lnTo>
                  <a:lnTo>
                    <a:pt x="48869" y="199123"/>
                  </a:lnTo>
                  <a:lnTo>
                    <a:pt x="54192" y="183853"/>
                  </a:lnTo>
                  <a:lnTo>
                    <a:pt x="58753" y="168427"/>
                  </a:lnTo>
                  <a:lnTo>
                    <a:pt x="62785" y="152981"/>
                  </a:lnTo>
                  <a:lnTo>
                    <a:pt x="71279" y="118265"/>
                  </a:lnTo>
                  <a:lnTo>
                    <a:pt x="76431" y="99406"/>
                  </a:lnTo>
                  <a:lnTo>
                    <a:pt x="90017" y="63233"/>
                  </a:lnTo>
                  <a:lnTo>
                    <a:pt x="128931" y="25632"/>
                  </a:lnTo>
                  <a:lnTo>
                    <a:pt x="146723" y="21501"/>
                  </a:lnTo>
                  <a:lnTo>
                    <a:pt x="150317" y="20929"/>
                  </a:lnTo>
                  <a:lnTo>
                    <a:pt x="154000" y="20650"/>
                  </a:lnTo>
                  <a:lnTo>
                    <a:pt x="216650" y="20650"/>
                  </a:lnTo>
                  <a:lnTo>
                    <a:pt x="199067" y="9467"/>
                  </a:lnTo>
                  <a:lnTo>
                    <a:pt x="179114" y="2436"/>
                  </a:lnTo>
                  <a:lnTo>
                    <a:pt x="157683" y="0"/>
                  </a:lnTo>
                  <a:close/>
                </a:path>
                <a:path w="346075" h="489585" extrusionOk="0">
                  <a:moveTo>
                    <a:pt x="216650" y="20650"/>
                  </a:moveTo>
                  <a:lnTo>
                    <a:pt x="157683" y="20650"/>
                  </a:lnTo>
                  <a:lnTo>
                    <a:pt x="174249" y="22562"/>
                  </a:lnTo>
                  <a:lnTo>
                    <a:pt x="189812" y="28043"/>
                  </a:lnTo>
                  <a:lnTo>
                    <a:pt x="226462" y="65605"/>
                  </a:lnTo>
                  <a:lnTo>
                    <a:pt x="244810" y="103740"/>
                  </a:lnTo>
                  <a:lnTo>
                    <a:pt x="256674" y="133761"/>
                  </a:lnTo>
                  <a:lnTo>
                    <a:pt x="260599" y="143544"/>
                  </a:lnTo>
                  <a:lnTo>
                    <a:pt x="264697" y="153314"/>
                  </a:lnTo>
                  <a:lnTo>
                    <a:pt x="269163" y="163271"/>
                  </a:lnTo>
                  <a:lnTo>
                    <a:pt x="271056" y="167005"/>
                  </a:lnTo>
                  <a:lnTo>
                    <a:pt x="284750" y="194332"/>
                  </a:lnTo>
                  <a:lnTo>
                    <a:pt x="309796" y="250517"/>
                  </a:lnTo>
                  <a:lnTo>
                    <a:pt x="324861" y="306130"/>
                  </a:lnTo>
                  <a:lnTo>
                    <a:pt x="325254" y="332925"/>
                  </a:lnTo>
                  <a:lnTo>
                    <a:pt x="320878" y="358914"/>
                  </a:lnTo>
                  <a:lnTo>
                    <a:pt x="291752" y="413949"/>
                  </a:lnTo>
                  <a:lnTo>
                    <a:pt x="231701" y="457068"/>
                  </a:lnTo>
                  <a:lnTo>
                    <a:pt x="165522" y="468344"/>
                  </a:lnTo>
                  <a:lnTo>
                    <a:pt x="253646" y="468344"/>
                  </a:lnTo>
                  <a:lnTo>
                    <a:pt x="307606" y="427152"/>
                  </a:lnTo>
                  <a:lnTo>
                    <a:pt x="330377" y="392188"/>
                  </a:lnTo>
                  <a:lnTo>
                    <a:pt x="345814" y="334708"/>
                  </a:lnTo>
                  <a:lnTo>
                    <a:pt x="345404" y="304099"/>
                  </a:lnTo>
                  <a:lnTo>
                    <a:pt x="329229" y="243520"/>
                  </a:lnTo>
                  <a:lnTo>
                    <a:pt x="303491" y="185659"/>
                  </a:lnTo>
                  <a:lnTo>
                    <a:pt x="287680" y="154114"/>
                  </a:lnTo>
                  <a:lnTo>
                    <a:pt x="283554" y="144880"/>
                  </a:lnTo>
                  <a:lnTo>
                    <a:pt x="279609" y="135464"/>
                  </a:lnTo>
                  <a:lnTo>
                    <a:pt x="275807" y="125982"/>
                  </a:lnTo>
                  <a:lnTo>
                    <a:pt x="272110" y="116547"/>
                  </a:lnTo>
                  <a:lnTo>
                    <a:pt x="263828" y="95710"/>
                  </a:lnTo>
                  <a:lnTo>
                    <a:pt x="254709" y="74976"/>
                  </a:lnTo>
                  <a:lnTo>
                    <a:pt x="244054" y="54806"/>
                  </a:lnTo>
                  <a:lnTo>
                    <a:pt x="231165" y="35661"/>
                  </a:lnTo>
                  <a:lnTo>
                    <a:pt x="216699" y="20681"/>
                  </a:lnTo>
                  <a:close/>
                </a:path>
              </a:pathLst>
            </a:custGeom>
            <a:solidFill>
              <a:srgbClr val="5E8C4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72" name="Google Shape;272;p16"/>
            <p:cNvSpPr/>
            <p:nvPr/>
          </p:nvSpPr>
          <p:spPr>
            <a:xfrm>
              <a:off x="7708298" y="5170071"/>
              <a:ext cx="316865" cy="460375"/>
            </a:xfrm>
            <a:custGeom>
              <a:avLst/>
              <a:gdLst/>
              <a:ahLst/>
              <a:cxnLst/>
              <a:rect l="l" t="t" r="r" b="b"/>
              <a:pathLst>
                <a:path w="316865" h="460375" extrusionOk="0">
                  <a:moveTo>
                    <a:pt x="140768" y="0"/>
                  </a:moveTo>
                  <a:lnTo>
                    <a:pt x="100311" y="11267"/>
                  </a:lnTo>
                  <a:lnTo>
                    <a:pt x="73013" y="39064"/>
                  </a:lnTo>
                  <a:lnTo>
                    <a:pt x="55382" y="85060"/>
                  </a:lnTo>
                  <a:lnTo>
                    <a:pt x="40580" y="142741"/>
                  </a:lnTo>
                  <a:lnTo>
                    <a:pt x="32160" y="171224"/>
                  </a:lnTo>
                  <a:lnTo>
                    <a:pt x="16282" y="219908"/>
                  </a:lnTo>
                  <a:lnTo>
                    <a:pt x="3318" y="269116"/>
                  </a:lnTo>
                  <a:lnTo>
                    <a:pt x="0" y="298727"/>
                  </a:lnTo>
                  <a:lnTo>
                    <a:pt x="1505" y="328574"/>
                  </a:lnTo>
                  <a:lnTo>
                    <a:pt x="21466" y="384355"/>
                  </a:lnTo>
                  <a:lnTo>
                    <a:pt x="72697" y="435756"/>
                  </a:lnTo>
                  <a:lnTo>
                    <a:pt x="141520" y="458904"/>
                  </a:lnTo>
                  <a:lnTo>
                    <a:pt x="159825" y="459842"/>
                  </a:lnTo>
                  <a:lnTo>
                    <a:pt x="178053" y="458423"/>
                  </a:lnTo>
                  <a:lnTo>
                    <a:pt x="249696" y="431470"/>
                  </a:lnTo>
                  <a:lnTo>
                    <a:pt x="279791" y="404175"/>
                  </a:lnTo>
                  <a:lnTo>
                    <a:pt x="302066" y="370320"/>
                  </a:lnTo>
                  <a:lnTo>
                    <a:pt x="314354" y="331549"/>
                  </a:lnTo>
                  <a:lnTo>
                    <a:pt x="316514" y="307551"/>
                  </a:lnTo>
                  <a:lnTo>
                    <a:pt x="314870" y="283678"/>
                  </a:lnTo>
                  <a:lnTo>
                    <a:pt x="302060" y="237340"/>
                  </a:lnTo>
                  <a:lnTo>
                    <a:pt x="279846" y="186377"/>
                  </a:lnTo>
                  <a:lnTo>
                    <a:pt x="255489" y="136223"/>
                  </a:lnTo>
                  <a:lnTo>
                    <a:pt x="244045" y="107500"/>
                  </a:lnTo>
                  <a:lnTo>
                    <a:pt x="218385" y="51389"/>
                  </a:lnTo>
                  <a:lnTo>
                    <a:pt x="184030" y="10985"/>
                  </a:lnTo>
                  <a:lnTo>
                    <a:pt x="163259" y="2473"/>
                  </a:lnTo>
                  <a:lnTo>
                    <a:pt x="140768" y="0"/>
                  </a:lnTo>
                  <a:close/>
                </a:path>
              </a:pathLst>
            </a:custGeom>
            <a:solidFill>
              <a:srgbClr val="C9DE8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73" name="Google Shape;273;p16"/>
            <p:cNvSpPr/>
            <p:nvPr/>
          </p:nvSpPr>
          <p:spPr>
            <a:xfrm>
              <a:off x="7762714" y="5285588"/>
              <a:ext cx="194945" cy="281305"/>
            </a:xfrm>
            <a:custGeom>
              <a:avLst/>
              <a:gdLst/>
              <a:ahLst/>
              <a:cxnLst/>
              <a:rect l="l" t="t" r="r" b="b"/>
              <a:pathLst>
                <a:path w="194945" h="281304" extrusionOk="0">
                  <a:moveTo>
                    <a:pt x="111176" y="0"/>
                  </a:moveTo>
                  <a:lnTo>
                    <a:pt x="66931" y="15337"/>
                  </a:lnTo>
                  <a:lnTo>
                    <a:pt x="33411" y="89076"/>
                  </a:lnTo>
                  <a:lnTo>
                    <a:pt x="23736" y="110513"/>
                  </a:lnTo>
                  <a:lnTo>
                    <a:pt x="14916" y="129283"/>
                  </a:lnTo>
                  <a:lnTo>
                    <a:pt x="7296" y="148689"/>
                  </a:lnTo>
                  <a:lnTo>
                    <a:pt x="1962" y="168723"/>
                  </a:lnTo>
                  <a:lnTo>
                    <a:pt x="0" y="189380"/>
                  </a:lnTo>
                  <a:lnTo>
                    <a:pt x="3110" y="209866"/>
                  </a:lnTo>
                  <a:lnTo>
                    <a:pt x="21609" y="246578"/>
                  </a:lnTo>
                  <a:lnTo>
                    <a:pt x="59791" y="272993"/>
                  </a:lnTo>
                  <a:lnTo>
                    <a:pt x="110984" y="280891"/>
                  </a:lnTo>
                  <a:lnTo>
                    <a:pt x="136055" y="273454"/>
                  </a:lnTo>
                  <a:lnTo>
                    <a:pt x="158392" y="260688"/>
                  </a:lnTo>
                  <a:lnTo>
                    <a:pt x="176328" y="242373"/>
                  </a:lnTo>
                  <a:lnTo>
                    <a:pt x="188827" y="219997"/>
                  </a:lnTo>
                  <a:lnTo>
                    <a:pt x="194856" y="195044"/>
                  </a:lnTo>
                  <a:lnTo>
                    <a:pt x="194474" y="177312"/>
                  </a:lnTo>
                  <a:lnTo>
                    <a:pt x="191584" y="159890"/>
                  </a:lnTo>
                  <a:lnTo>
                    <a:pt x="186853" y="142830"/>
                  </a:lnTo>
                  <a:lnTo>
                    <a:pt x="180949" y="126184"/>
                  </a:lnTo>
                  <a:lnTo>
                    <a:pt x="172512" y="101309"/>
                  </a:lnTo>
                  <a:lnTo>
                    <a:pt x="157491" y="50714"/>
                  </a:lnTo>
                  <a:lnTo>
                    <a:pt x="138417" y="13746"/>
                  </a:lnTo>
                  <a:lnTo>
                    <a:pt x="125836" y="4772"/>
                  </a:lnTo>
                  <a:lnTo>
                    <a:pt x="111176" y="0"/>
                  </a:lnTo>
                  <a:close/>
                </a:path>
              </a:pathLst>
            </a:custGeom>
            <a:solidFill>
              <a:srgbClr val="F7F2A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pic>
          <p:nvPicPr>
            <p:cNvPr id="274" name="Google Shape;274;p16"/>
            <p:cNvPicPr preferRelativeResize="0"/>
            <p:nvPr/>
          </p:nvPicPr>
          <p:blipFill rotWithShape="1">
            <a:blip r:embed="rId4">
              <a:alphaModFix/>
            </a:blip>
            <a:srcRect/>
            <a:stretch/>
          </p:blipFill>
          <p:spPr>
            <a:xfrm>
              <a:off x="7800426" y="5387478"/>
              <a:ext cx="125060" cy="133319"/>
            </a:xfrm>
            <a:prstGeom prst="rect">
              <a:avLst/>
            </a:prstGeom>
            <a:noFill/>
            <a:ln>
              <a:noFill/>
            </a:ln>
          </p:spPr>
        </p:pic>
      </p:grpSp>
      <p:grpSp>
        <p:nvGrpSpPr>
          <p:cNvPr id="275" name="Google Shape;275;p16"/>
          <p:cNvGrpSpPr/>
          <p:nvPr/>
        </p:nvGrpSpPr>
        <p:grpSpPr>
          <a:xfrm>
            <a:off x="7460493" y="5932657"/>
            <a:ext cx="3283664" cy="383540"/>
            <a:chOff x="7542200" y="5932425"/>
            <a:chExt cx="3203575" cy="383540"/>
          </a:xfrm>
        </p:grpSpPr>
        <p:pic>
          <p:nvPicPr>
            <p:cNvPr id="276" name="Google Shape;276;p16"/>
            <p:cNvPicPr preferRelativeResize="0"/>
            <p:nvPr/>
          </p:nvPicPr>
          <p:blipFill rotWithShape="1">
            <a:blip r:embed="rId5">
              <a:alphaModFix/>
            </a:blip>
            <a:srcRect/>
            <a:stretch/>
          </p:blipFill>
          <p:spPr>
            <a:xfrm>
              <a:off x="8009072" y="5993587"/>
              <a:ext cx="261154" cy="261162"/>
            </a:xfrm>
            <a:prstGeom prst="rect">
              <a:avLst/>
            </a:prstGeom>
            <a:noFill/>
            <a:ln>
              <a:noFill/>
            </a:ln>
          </p:spPr>
        </p:pic>
        <p:sp>
          <p:nvSpPr>
            <p:cNvPr id="277" name="Google Shape;277;p16"/>
            <p:cNvSpPr/>
            <p:nvPr/>
          </p:nvSpPr>
          <p:spPr>
            <a:xfrm>
              <a:off x="7542200" y="5932425"/>
              <a:ext cx="3203575" cy="383540"/>
            </a:xfrm>
            <a:custGeom>
              <a:avLst/>
              <a:gdLst/>
              <a:ahLst/>
              <a:cxnLst/>
              <a:rect l="l" t="t" r="r" b="b"/>
              <a:pathLst>
                <a:path w="3203575" h="383539" extrusionOk="0">
                  <a:moveTo>
                    <a:pt x="3050743" y="0"/>
                  </a:moveTo>
                  <a:lnTo>
                    <a:pt x="152400" y="0"/>
                  </a:lnTo>
                  <a:lnTo>
                    <a:pt x="104231" y="7769"/>
                  </a:lnTo>
                  <a:lnTo>
                    <a:pt x="62396" y="29405"/>
                  </a:lnTo>
                  <a:lnTo>
                    <a:pt x="29405" y="62396"/>
                  </a:lnTo>
                  <a:lnTo>
                    <a:pt x="7769" y="104231"/>
                  </a:lnTo>
                  <a:lnTo>
                    <a:pt x="0" y="152400"/>
                  </a:lnTo>
                  <a:lnTo>
                    <a:pt x="0" y="231089"/>
                  </a:lnTo>
                  <a:lnTo>
                    <a:pt x="7769" y="279257"/>
                  </a:lnTo>
                  <a:lnTo>
                    <a:pt x="29405" y="321092"/>
                  </a:lnTo>
                  <a:lnTo>
                    <a:pt x="62396" y="354083"/>
                  </a:lnTo>
                  <a:lnTo>
                    <a:pt x="104231" y="375719"/>
                  </a:lnTo>
                  <a:lnTo>
                    <a:pt x="152400" y="383489"/>
                  </a:lnTo>
                  <a:lnTo>
                    <a:pt x="3050743" y="383489"/>
                  </a:lnTo>
                  <a:lnTo>
                    <a:pt x="3098911" y="375719"/>
                  </a:lnTo>
                  <a:lnTo>
                    <a:pt x="3140746" y="354083"/>
                  </a:lnTo>
                  <a:lnTo>
                    <a:pt x="3173737" y="321092"/>
                  </a:lnTo>
                  <a:lnTo>
                    <a:pt x="3195373" y="279257"/>
                  </a:lnTo>
                  <a:lnTo>
                    <a:pt x="3203143" y="231089"/>
                  </a:lnTo>
                  <a:lnTo>
                    <a:pt x="3203143" y="152400"/>
                  </a:lnTo>
                  <a:lnTo>
                    <a:pt x="3195373" y="104231"/>
                  </a:lnTo>
                  <a:lnTo>
                    <a:pt x="3173737" y="62396"/>
                  </a:lnTo>
                  <a:lnTo>
                    <a:pt x="3140746" y="29405"/>
                  </a:lnTo>
                  <a:lnTo>
                    <a:pt x="3098911" y="7769"/>
                  </a:lnTo>
                  <a:lnTo>
                    <a:pt x="3050743" y="0"/>
                  </a:lnTo>
                  <a:close/>
                </a:path>
              </a:pathLst>
            </a:custGeom>
            <a:solidFill>
              <a:srgbClr val="2EAEB9"/>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grpSp>
      <p:sp>
        <p:nvSpPr>
          <p:cNvPr id="278" name="Google Shape;278;p16"/>
          <p:cNvSpPr txBox="1"/>
          <p:nvPr/>
        </p:nvSpPr>
        <p:spPr>
          <a:xfrm>
            <a:off x="8061975" y="5365563"/>
            <a:ext cx="2514300" cy="228268"/>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400" b="1" dirty="0">
                <a:solidFill>
                  <a:srgbClr val="FFFFFF"/>
                </a:solidFill>
                <a:latin typeface="Roboto Condensed"/>
                <a:ea typeface="Roboto Condensed"/>
                <a:cs typeface="Roboto Condensed"/>
                <a:sym typeface="Roboto Condensed"/>
              </a:rPr>
              <a:t>https://food4changecaribbean.org</a:t>
            </a:r>
            <a:endParaRPr sz="1400" dirty="0">
              <a:solidFill>
                <a:schemeClr val="dk1"/>
              </a:solidFill>
              <a:latin typeface="Roboto Condensed"/>
              <a:ea typeface="Roboto Condensed"/>
              <a:cs typeface="Roboto Condensed"/>
              <a:sym typeface="Roboto Condensed"/>
            </a:endParaRPr>
          </a:p>
        </p:txBody>
      </p:sp>
      <p:grpSp>
        <p:nvGrpSpPr>
          <p:cNvPr id="279" name="Google Shape;279;p16"/>
          <p:cNvGrpSpPr/>
          <p:nvPr/>
        </p:nvGrpSpPr>
        <p:grpSpPr>
          <a:xfrm>
            <a:off x="8061967" y="5844468"/>
            <a:ext cx="406222" cy="407212"/>
            <a:chOff x="7664043" y="5841568"/>
            <a:chExt cx="406222" cy="407212"/>
          </a:xfrm>
        </p:grpSpPr>
        <p:pic>
          <p:nvPicPr>
            <p:cNvPr id="280" name="Google Shape;280;p16"/>
            <p:cNvPicPr preferRelativeResize="0"/>
            <p:nvPr/>
          </p:nvPicPr>
          <p:blipFill rotWithShape="1">
            <a:blip r:embed="rId6">
              <a:alphaModFix/>
            </a:blip>
            <a:srcRect/>
            <a:stretch/>
          </p:blipFill>
          <p:spPr>
            <a:xfrm>
              <a:off x="7664043" y="5841568"/>
              <a:ext cx="406222" cy="407212"/>
            </a:xfrm>
            <a:prstGeom prst="rect">
              <a:avLst/>
            </a:prstGeom>
            <a:noFill/>
            <a:ln>
              <a:noFill/>
            </a:ln>
          </p:spPr>
        </p:pic>
        <p:sp>
          <p:nvSpPr>
            <p:cNvPr id="281" name="Google Shape;281;p16"/>
            <p:cNvSpPr/>
            <p:nvPr/>
          </p:nvSpPr>
          <p:spPr>
            <a:xfrm>
              <a:off x="7716907" y="5896194"/>
              <a:ext cx="299720" cy="299720"/>
            </a:xfrm>
            <a:custGeom>
              <a:avLst/>
              <a:gdLst/>
              <a:ahLst/>
              <a:cxnLst/>
              <a:rect l="l" t="t" r="r" b="b"/>
              <a:pathLst>
                <a:path w="299720" h="299720" extrusionOk="0">
                  <a:moveTo>
                    <a:pt x="212851" y="0"/>
                  </a:moveTo>
                  <a:lnTo>
                    <a:pt x="86359" y="0"/>
                  </a:lnTo>
                  <a:lnTo>
                    <a:pt x="52747" y="6787"/>
                  </a:lnTo>
                  <a:lnTo>
                    <a:pt x="25296" y="25298"/>
                  </a:lnTo>
                  <a:lnTo>
                    <a:pt x="6787" y="52753"/>
                  </a:lnTo>
                  <a:lnTo>
                    <a:pt x="0" y="86372"/>
                  </a:lnTo>
                  <a:lnTo>
                    <a:pt x="0" y="212852"/>
                  </a:lnTo>
                  <a:lnTo>
                    <a:pt x="6787" y="246469"/>
                  </a:lnTo>
                  <a:lnTo>
                    <a:pt x="25296" y="273919"/>
                  </a:lnTo>
                  <a:lnTo>
                    <a:pt x="52747" y="292426"/>
                  </a:lnTo>
                  <a:lnTo>
                    <a:pt x="86359" y="299212"/>
                  </a:lnTo>
                  <a:lnTo>
                    <a:pt x="212851" y="299212"/>
                  </a:lnTo>
                  <a:lnTo>
                    <a:pt x="246469" y="292426"/>
                  </a:lnTo>
                  <a:lnTo>
                    <a:pt x="273919" y="273919"/>
                  </a:lnTo>
                  <a:lnTo>
                    <a:pt x="274943" y="272402"/>
                  </a:lnTo>
                  <a:lnTo>
                    <a:pt x="84886" y="272402"/>
                  </a:lnTo>
                  <a:lnTo>
                    <a:pt x="62572" y="267897"/>
                  </a:lnTo>
                  <a:lnTo>
                    <a:pt x="44349" y="255611"/>
                  </a:lnTo>
                  <a:lnTo>
                    <a:pt x="32064" y="237388"/>
                  </a:lnTo>
                  <a:lnTo>
                    <a:pt x="27558" y="215074"/>
                  </a:lnTo>
                  <a:lnTo>
                    <a:pt x="27558" y="85623"/>
                  </a:lnTo>
                  <a:lnTo>
                    <a:pt x="32064" y="63308"/>
                  </a:lnTo>
                  <a:lnTo>
                    <a:pt x="44349" y="45086"/>
                  </a:lnTo>
                  <a:lnTo>
                    <a:pt x="62572" y="32800"/>
                  </a:lnTo>
                  <a:lnTo>
                    <a:pt x="84886" y="28295"/>
                  </a:lnTo>
                  <a:lnTo>
                    <a:pt x="275940" y="28295"/>
                  </a:lnTo>
                  <a:lnTo>
                    <a:pt x="273919" y="25298"/>
                  </a:lnTo>
                  <a:lnTo>
                    <a:pt x="246469" y="6787"/>
                  </a:lnTo>
                  <a:lnTo>
                    <a:pt x="212851" y="0"/>
                  </a:lnTo>
                  <a:close/>
                </a:path>
                <a:path w="299720" h="299720" extrusionOk="0">
                  <a:moveTo>
                    <a:pt x="275940" y="28295"/>
                  </a:moveTo>
                  <a:lnTo>
                    <a:pt x="214337" y="28295"/>
                  </a:lnTo>
                  <a:lnTo>
                    <a:pt x="236652" y="32800"/>
                  </a:lnTo>
                  <a:lnTo>
                    <a:pt x="254874" y="45086"/>
                  </a:lnTo>
                  <a:lnTo>
                    <a:pt x="267160" y="63308"/>
                  </a:lnTo>
                  <a:lnTo>
                    <a:pt x="271665" y="85623"/>
                  </a:lnTo>
                  <a:lnTo>
                    <a:pt x="271665" y="215074"/>
                  </a:lnTo>
                  <a:lnTo>
                    <a:pt x="267160" y="237388"/>
                  </a:lnTo>
                  <a:lnTo>
                    <a:pt x="254874" y="255611"/>
                  </a:lnTo>
                  <a:lnTo>
                    <a:pt x="236652" y="267897"/>
                  </a:lnTo>
                  <a:lnTo>
                    <a:pt x="214337" y="272402"/>
                  </a:lnTo>
                  <a:lnTo>
                    <a:pt x="274943" y="272402"/>
                  </a:lnTo>
                  <a:lnTo>
                    <a:pt x="292426" y="246469"/>
                  </a:lnTo>
                  <a:lnTo>
                    <a:pt x="299211" y="212852"/>
                  </a:lnTo>
                  <a:lnTo>
                    <a:pt x="299211" y="86372"/>
                  </a:lnTo>
                  <a:lnTo>
                    <a:pt x="292426" y="52753"/>
                  </a:lnTo>
                  <a:lnTo>
                    <a:pt x="275940" y="28295"/>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pic>
          <p:nvPicPr>
            <p:cNvPr id="282" name="Google Shape;282;p16"/>
            <p:cNvPicPr preferRelativeResize="0"/>
            <p:nvPr/>
          </p:nvPicPr>
          <p:blipFill rotWithShape="1">
            <a:blip r:embed="rId7">
              <a:alphaModFix/>
            </a:blip>
            <a:srcRect/>
            <a:stretch/>
          </p:blipFill>
          <p:spPr>
            <a:xfrm>
              <a:off x="7788879" y="5947872"/>
              <a:ext cx="175947" cy="176307"/>
            </a:xfrm>
            <a:prstGeom prst="rect">
              <a:avLst/>
            </a:prstGeom>
            <a:noFill/>
            <a:ln>
              <a:noFill/>
            </a:ln>
          </p:spPr>
        </p:pic>
      </p:grpSp>
      <p:sp>
        <p:nvSpPr>
          <p:cNvPr id="283" name="Google Shape;283;p16"/>
          <p:cNvSpPr/>
          <p:nvPr/>
        </p:nvSpPr>
        <p:spPr>
          <a:xfrm>
            <a:off x="8398950" y="5970288"/>
            <a:ext cx="2514300" cy="307800"/>
          </a:xfrm>
          <a:prstGeom prst="rect">
            <a:avLst/>
          </a:prstGeom>
          <a:noFill/>
          <a:ln>
            <a:noFill/>
          </a:ln>
        </p:spPr>
        <p:txBody>
          <a:bodyPr spcFirstLastPara="1" wrap="square" lIns="91425" tIns="45700" rIns="91425" bIns="45700" anchor="t" anchorCtr="0">
            <a:spAutoFit/>
          </a:bodyPr>
          <a:lstStyle/>
          <a:p>
            <a:pPr marL="94615" marR="0" lvl="0" indent="0" algn="l" rtl="0">
              <a:lnSpc>
                <a:spcPct val="100000"/>
              </a:lnSpc>
              <a:spcBef>
                <a:spcPts val="0"/>
              </a:spcBef>
              <a:spcAft>
                <a:spcPts val="0"/>
              </a:spcAft>
              <a:buNone/>
            </a:pPr>
            <a:r>
              <a:rPr lang="en-US" sz="1400" b="1" dirty="0">
                <a:solidFill>
                  <a:srgbClr val="FFFFFF"/>
                </a:solidFill>
                <a:latin typeface="Roboto Condensed"/>
                <a:ea typeface="Roboto Condensed"/>
                <a:cs typeface="Roboto Condensed"/>
                <a:sym typeface="Roboto Condensed"/>
              </a:rPr>
              <a:t>@food4changecaribbean</a:t>
            </a:r>
            <a:endParaRPr sz="1400" dirty="0">
              <a:solidFill>
                <a:schemeClr val="dk1"/>
              </a:solidFill>
              <a:latin typeface="Roboto Condensed"/>
              <a:ea typeface="Roboto Condensed"/>
              <a:cs typeface="Roboto Condensed"/>
              <a:sym typeface="Roboto Condensed"/>
            </a:endParaRPr>
          </a:p>
        </p:txBody>
      </p:sp>
      <p:sp>
        <p:nvSpPr>
          <p:cNvPr id="284" name="Google Shape;284;p16"/>
          <p:cNvSpPr/>
          <p:nvPr/>
        </p:nvSpPr>
        <p:spPr>
          <a:xfrm>
            <a:off x="1961058" y="3798099"/>
            <a:ext cx="2365479" cy="3526194"/>
          </a:xfrm>
          <a:prstGeom prst="roundRect">
            <a:avLst>
              <a:gd name="adj" fmla="val 4835"/>
            </a:avLst>
          </a:prstGeom>
          <a:blipFill rotWithShape="1">
            <a:blip r:embed="rId8">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85" name="Google Shape;285;p16"/>
          <p:cNvSpPr/>
          <p:nvPr/>
        </p:nvSpPr>
        <p:spPr>
          <a:xfrm>
            <a:off x="-493535" y="2622277"/>
            <a:ext cx="2365479" cy="3526194"/>
          </a:xfrm>
          <a:prstGeom prst="roundRect">
            <a:avLst>
              <a:gd name="adj" fmla="val 4835"/>
            </a:avLst>
          </a:prstGeom>
          <a:blipFill rotWithShape="1">
            <a:blip r:embed="rId9">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86" name="Google Shape;286;p16"/>
          <p:cNvSpPr/>
          <p:nvPr/>
        </p:nvSpPr>
        <p:spPr>
          <a:xfrm>
            <a:off x="-500536" y="6198814"/>
            <a:ext cx="2365479" cy="3526194"/>
          </a:xfrm>
          <a:prstGeom prst="roundRect">
            <a:avLst>
              <a:gd name="adj" fmla="val 4835"/>
            </a:avLst>
          </a:prstGeom>
          <a:blipFill rotWithShape="1">
            <a:blip r:embed="rId10">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87" name="Google Shape;287;p16"/>
          <p:cNvSpPr/>
          <p:nvPr/>
        </p:nvSpPr>
        <p:spPr>
          <a:xfrm>
            <a:off x="4410185" y="4565784"/>
            <a:ext cx="2365479" cy="3526194"/>
          </a:xfrm>
          <a:prstGeom prst="roundRect">
            <a:avLst>
              <a:gd name="adj" fmla="val 4835"/>
            </a:avLst>
          </a:prstGeom>
          <a:blipFill rotWithShape="1">
            <a:blip r:embed="rId11">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88" name="Google Shape;288;p16"/>
          <p:cNvSpPr txBox="1"/>
          <p:nvPr/>
        </p:nvSpPr>
        <p:spPr>
          <a:xfrm>
            <a:off x="7029550" y="3336400"/>
            <a:ext cx="4229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000" dirty="0"/>
              <a:t>Improving Household Nutrition Security and Public Health in CARICOM</a:t>
            </a:r>
            <a:endParaRPr sz="1000" dirty="0"/>
          </a:p>
          <a:p>
            <a:pPr marL="0" lvl="0" indent="0" algn="ctr" rtl="0">
              <a:spcBef>
                <a:spcPts val="0"/>
              </a:spcBef>
              <a:spcAft>
                <a:spcPts val="0"/>
              </a:spcAft>
              <a:buNone/>
            </a:pPr>
            <a:endParaRPr sz="1000" dirty="0"/>
          </a:p>
        </p:txBody>
      </p:sp>
      <p:sp>
        <p:nvSpPr>
          <p:cNvPr id="289" name="Google Shape;289;p16"/>
          <p:cNvSpPr/>
          <p:nvPr/>
        </p:nvSpPr>
        <p:spPr>
          <a:xfrm>
            <a:off x="7585875" y="5856375"/>
            <a:ext cx="406200" cy="3834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290" name="Google Shape;290;p16"/>
          <p:cNvPicPr preferRelativeResize="0"/>
          <p:nvPr/>
        </p:nvPicPr>
        <p:blipFill>
          <a:blip r:embed="rId12">
            <a:alphaModFix/>
          </a:blip>
          <a:stretch>
            <a:fillRect/>
          </a:stretch>
        </p:blipFill>
        <p:spPr>
          <a:xfrm>
            <a:off x="7542677" y="5801775"/>
            <a:ext cx="492600" cy="492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53DA570-62C6-419E-B12A-BB1CC64457AC}"/>
              </a:ext>
            </a:extLst>
          </p:cNvPr>
          <p:cNvSpPr txBox="1"/>
          <p:nvPr/>
        </p:nvSpPr>
        <p:spPr>
          <a:xfrm>
            <a:off x="11122925" y="418282"/>
            <a:ext cx="6196082" cy="369332"/>
          </a:xfrm>
          <a:prstGeom prst="rect">
            <a:avLst/>
          </a:prstGeom>
          <a:noFill/>
        </p:spPr>
        <p:txBody>
          <a:bodyPr wrap="square">
            <a:spAutoFit/>
          </a:bodyPr>
          <a:lstStyle/>
          <a:p>
            <a:r>
              <a:rPr lang="en-JM" dirty="0">
                <a:solidFill>
                  <a:schemeClr val="bg1"/>
                </a:solidFill>
                <a:latin typeface="PP Hatton Medium" panose="00000600000000000000" pitchFamily="50" charset="0"/>
              </a:rPr>
              <a:t>03</a:t>
            </a:r>
          </a:p>
        </p:txBody>
      </p:sp>
      <p:cxnSp>
        <p:nvCxnSpPr>
          <p:cNvPr id="16" name="Straight Arrow Connector 15">
            <a:extLst>
              <a:ext uri="{FF2B5EF4-FFF2-40B4-BE49-F238E27FC236}">
                <a16:creationId xmlns:a16="http://schemas.microsoft.com/office/drawing/2014/main" id="{84864421-FC3F-4A8D-A91A-798F7A7DDE8A}"/>
              </a:ext>
            </a:extLst>
          </p:cNvPr>
          <p:cNvCxnSpPr>
            <a:cxnSpLocks/>
          </p:cNvCxnSpPr>
          <p:nvPr/>
        </p:nvCxnSpPr>
        <p:spPr>
          <a:xfrm>
            <a:off x="11000096" y="6441743"/>
            <a:ext cx="382137"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21" name="Google Shape;43;p1">
            <a:extLst>
              <a:ext uri="{FF2B5EF4-FFF2-40B4-BE49-F238E27FC236}">
                <a16:creationId xmlns:a16="http://schemas.microsoft.com/office/drawing/2014/main" id="{88D55D61-40D6-4219-B7DA-A17448871E01}"/>
              </a:ext>
            </a:extLst>
          </p:cNvPr>
          <p:cNvPicPr preferRelativeResize="0"/>
          <p:nvPr/>
        </p:nvPicPr>
        <p:blipFill rotWithShape="1">
          <a:blip r:embed="rId2">
            <a:alphaModFix/>
          </a:blip>
          <a:srcRect/>
          <a:stretch/>
        </p:blipFill>
        <p:spPr>
          <a:xfrm>
            <a:off x="231418" y="136798"/>
            <a:ext cx="1131163" cy="1532352"/>
          </a:xfrm>
          <a:prstGeom prst="rect">
            <a:avLst/>
          </a:prstGeom>
          <a:noFill/>
          <a:ln>
            <a:noFill/>
          </a:ln>
        </p:spPr>
      </p:pic>
      <p:sp>
        <p:nvSpPr>
          <p:cNvPr id="4" name="Title 3">
            <a:extLst>
              <a:ext uri="{FF2B5EF4-FFF2-40B4-BE49-F238E27FC236}">
                <a16:creationId xmlns:a16="http://schemas.microsoft.com/office/drawing/2014/main" id="{2F751B8F-88B7-4EBB-A2B8-3C818C8A9C76}"/>
              </a:ext>
            </a:extLst>
          </p:cNvPr>
          <p:cNvSpPr>
            <a:spLocks noGrp="1"/>
          </p:cNvSpPr>
          <p:nvPr>
            <p:ph type="ctrTitle"/>
          </p:nvPr>
        </p:nvSpPr>
        <p:spPr>
          <a:xfrm>
            <a:off x="0" y="634304"/>
            <a:ext cx="9144000" cy="975207"/>
          </a:xfrm>
        </p:spPr>
        <p:txBody>
          <a:bodyPr>
            <a:normAutofit/>
          </a:bodyPr>
          <a:lstStyle/>
          <a:p>
            <a:r>
              <a:rPr lang="en-JM" dirty="0">
                <a:solidFill>
                  <a:srgbClr val="053D57"/>
                </a:solidFill>
                <a:latin typeface="Amasis MT Pro Black" panose="02040A04050005020304" pitchFamily="18" charset="0"/>
              </a:rPr>
              <a:t>Introduction</a:t>
            </a:r>
          </a:p>
        </p:txBody>
      </p:sp>
      <p:sp>
        <p:nvSpPr>
          <p:cNvPr id="11" name="TextBox 10">
            <a:extLst>
              <a:ext uri="{FF2B5EF4-FFF2-40B4-BE49-F238E27FC236}">
                <a16:creationId xmlns:a16="http://schemas.microsoft.com/office/drawing/2014/main" id="{F8F12433-83F6-465E-B56A-249DB5F15EC0}"/>
              </a:ext>
            </a:extLst>
          </p:cNvPr>
          <p:cNvSpPr txBox="1"/>
          <p:nvPr/>
        </p:nvSpPr>
        <p:spPr>
          <a:xfrm>
            <a:off x="121457" y="6441743"/>
            <a:ext cx="813263" cy="375271"/>
          </a:xfrm>
          <a:prstGeom prst="rect">
            <a:avLst/>
          </a:prstGeom>
          <a:noFill/>
        </p:spPr>
        <p:txBody>
          <a:bodyPr wrap="square">
            <a:spAutoFit/>
          </a:bodyPr>
          <a:lstStyle/>
          <a:p>
            <a:r>
              <a:rPr lang="en-JM" dirty="0">
                <a:solidFill>
                  <a:srgbClr val="053D57"/>
                </a:solidFill>
                <a:latin typeface="PP Hatton Medium" panose="00000600000000000000" pitchFamily="50" charset="0"/>
              </a:rPr>
              <a:t>02</a:t>
            </a:r>
          </a:p>
        </p:txBody>
      </p:sp>
      <p:sp>
        <p:nvSpPr>
          <p:cNvPr id="12" name="TextBox 11">
            <a:extLst>
              <a:ext uri="{FF2B5EF4-FFF2-40B4-BE49-F238E27FC236}">
                <a16:creationId xmlns:a16="http://schemas.microsoft.com/office/drawing/2014/main" id="{AA2824DB-3F1C-4D57-BC34-07D10913132E}"/>
              </a:ext>
            </a:extLst>
          </p:cNvPr>
          <p:cNvSpPr txBox="1"/>
          <p:nvPr/>
        </p:nvSpPr>
        <p:spPr>
          <a:xfrm>
            <a:off x="606106" y="3609821"/>
            <a:ext cx="10776127" cy="2246769"/>
          </a:xfrm>
          <a:prstGeom prst="rect">
            <a:avLst/>
          </a:prstGeom>
          <a:noFill/>
        </p:spPr>
        <p:txBody>
          <a:bodyPr wrap="square" rtlCol="0">
            <a:spAutoFit/>
          </a:bodyPr>
          <a:lstStyle/>
          <a:p>
            <a:pPr marL="457200" indent="-457200" algn="ctr">
              <a:buFont typeface="Arial" panose="020B0604020202020204" pitchFamily="34" charset="0"/>
              <a:buChar char="•"/>
            </a:pPr>
            <a:r>
              <a:rPr lang="en-JM" sz="2800" dirty="0">
                <a:solidFill>
                  <a:srgbClr val="053D57"/>
                </a:solidFill>
                <a:effectLst/>
                <a:latin typeface="Amasis MT Pro" panose="02040504050005020304" pitchFamily="18" charset="0"/>
                <a:ea typeface="Calibri" panose="020F0502020204030204" pitchFamily="34" charset="0"/>
                <a:cs typeface="Calibri" panose="020F0502020204030204" pitchFamily="34" charset="0"/>
              </a:rPr>
              <a:t>God has created human beings in His very own image and will provide daily Bread for His children. He is a provider to all living things. </a:t>
            </a:r>
            <a:br>
              <a:rPr lang="en-JM" sz="2800" dirty="0">
                <a:solidFill>
                  <a:srgbClr val="053D57"/>
                </a:solidFill>
                <a:effectLst/>
                <a:latin typeface="Amasis MT Pro" panose="02040504050005020304" pitchFamily="18" charset="0"/>
                <a:ea typeface="Calibri" panose="020F0502020204030204" pitchFamily="34" charset="0"/>
                <a:cs typeface="Calibri" panose="020F0502020204030204" pitchFamily="34" charset="0"/>
              </a:rPr>
            </a:br>
            <a:br>
              <a:rPr lang="en-JM" sz="2800" dirty="0">
                <a:solidFill>
                  <a:srgbClr val="053D57"/>
                </a:solidFill>
                <a:effectLst/>
                <a:latin typeface="Amasis MT Pro" panose="02040504050005020304" pitchFamily="18" charset="0"/>
                <a:ea typeface="Calibri" panose="020F0502020204030204" pitchFamily="34" charset="0"/>
                <a:cs typeface="Calibri" panose="020F0502020204030204" pitchFamily="34" charset="0"/>
              </a:rPr>
            </a:br>
            <a:endParaRPr lang="en-JM" sz="2800" dirty="0"/>
          </a:p>
        </p:txBody>
      </p:sp>
      <p:sp>
        <p:nvSpPr>
          <p:cNvPr id="15" name="TextBox 14">
            <a:extLst>
              <a:ext uri="{FF2B5EF4-FFF2-40B4-BE49-F238E27FC236}">
                <a16:creationId xmlns:a16="http://schemas.microsoft.com/office/drawing/2014/main" id="{93D01254-C023-48F1-B955-B9DA57DE59A0}"/>
              </a:ext>
            </a:extLst>
          </p:cNvPr>
          <p:cNvSpPr txBox="1"/>
          <p:nvPr/>
        </p:nvSpPr>
        <p:spPr>
          <a:xfrm>
            <a:off x="2405319" y="2071057"/>
            <a:ext cx="10776127" cy="1077218"/>
          </a:xfrm>
          <a:prstGeom prst="rect">
            <a:avLst/>
          </a:prstGeom>
          <a:noFill/>
        </p:spPr>
        <p:txBody>
          <a:bodyPr wrap="square" rtlCol="0">
            <a:spAutoFit/>
          </a:bodyPr>
          <a:lstStyle/>
          <a:p>
            <a:r>
              <a:rPr lang="en-JM" sz="2800" b="1" dirty="0">
                <a:solidFill>
                  <a:srgbClr val="053D57"/>
                </a:solidFill>
                <a:effectLst/>
                <a:latin typeface="Amasis MT Pro" panose="02040504050005020304" pitchFamily="18" charset="0"/>
                <a:ea typeface="Calibri" panose="020F0502020204030204" pitchFamily="34" charset="0"/>
                <a:cs typeface="Calibri" panose="020F0502020204030204" pitchFamily="34" charset="0"/>
              </a:rPr>
              <a:t>Topic</a:t>
            </a:r>
            <a:r>
              <a:rPr lang="en-JM" sz="2800" dirty="0">
                <a:solidFill>
                  <a:srgbClr val="053D57"/>
                </a:solidFill>
                <a:effectLst/>
                <a:latin typeface="Amasis MT Pro" panose="02040504050005020304" pitchFamily="18" charset="0"/>
                <a:ea typeface="Calibri" panose="020F0502020204030204" pitchFamily="34" charset="0"/>
                <a:cs typeface="Calibri" panose="020F0502020204030204" pitchFamily="34" charset="0"/>
              </a:rPr>
              <a:t>: </a:t>
            </a:r>
            <a:r>
              <a:rPr lang="en-JM" sz="3600" b="1" dirty="0">
                <a:solidFill>
                  <a:srgbClr val="053D57"/>
                </a:solidFill>
                <a:effectLst/>
                <a:latin typeface="Amasis MT Pro" panose="02040504050005020304" pitchFamily="18" charset="0"/>
                <a:ea typeface="Calibri" panose="020F0502020204030204" pitchFamily="34" charset="0"/>
                <a:cs typeface="Calibri" panose="020F0502020204030204" pitchFamily="34" charset="0"/>
              </a:rPr>
              <a:t>“Foods are  Gifts from God”</a:t>
            </a:r>
            <a:br>
              <a:rPr lang="en-JM" sz="3600" b="1" dirty="0">
                <a:solidFill>
                  <a:srgbClr val="053D57"/>
                </a:solidFill>
                <a:effectLst/>
                <a:latin typeface="Amasis MT Pro" panose="02040504050005020304" pitchFamily="18" charset="0"/>
                <a:ea typeface="Calibri" panose="020F0502020204030204" pitchFamily="34" charset="0"/>
                <a:cs typeface="Calibri" panose="020F0502020204030204" pitchFamily="34" charset="0"/>
              </a:rPr>
            </a:br>
            <a:endParaRPr lang="en-JM" sz="2800" b="1" dirty="0"/>
          </a:p>
        </p:txBody>
      </p:sp>
    </p:spTree>
    <p:extLst>
      <p:ext uri="{BB962C8B-B14F-4D97-AF65-F5344CB8AC3E}">
        <p14:creationId xmlns:p14="http://schemas.microsoft.com/office/powerpoint/2010/main" val="3552659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7BCC7"/>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53DA570-62C6-419E-B12A-BB1CC64457AC}"/>
              </a:ext>
            </a:extLst>
          </p:cNvPr>
          <p:cNvSpPr txBox="1"/>
          <p:nvPr/>
        </p:nvSpPr>
        <p:spPr>
          <a:xfrm>
            <a:off x="180496" y="6441743"/>
            <a:ext cx="6196082" cy="369332"/>
          </a:xfrm>
          <a:prstGeom prst="rect">
            <a:avLst/>
          </a:prstGeom>
          <a:noFill/>
        </p:spPr>
        <p:txBody>
          <a:bodyPr wrap="square">
            <a:spAutoFit/>
          </a:bodyPr>
          <a:lstStyle/>
          <a:p>
            <a:r>
              <a:rPr lang="en-JM" dirty="0">
                <a:solidFill>
                  <a:srgbClr val="053D57"/>
                </a:solidFill>
                <a:latin typeface="PP Hatton Medium" panose="00000600000000000000" pitchFamily="50" charset="0"/>
              </a:rPr>
              <a:t>03</a:t>
            </a:r>
          </a:p>
        </p:txBody>
      </p:sp>
      <p:pic>
        <p:nvPicPr>
          <p:cNvPr id="21" name="Google Shape;43;p1">
            <a:extLst>
              <a:ext uri="{FF2B5EF4-FFF2-40B4-BE49-F238E27FC236}">
                <a16:creationId xmlns:a16="http://schemas.microsoft.com/office/drawing/2014/main" id="{88D55D61-40D6-4219-B7DA-A17448871E01}"/>
              </a:ext>
            </a:extLst>
          </p:cNvPr>
          <p:cNvPicPr preferRelativeResize="0"/>
          <p:nvPr/>
        </p:nvPicPr>
        <p:blipFill rotWithShape="1">
          <a:blip r:embed="rId2">
            <a:alphaModFix/>
          </a:blip>
          <a:srcRect/>
          <a:stretch/>
        </p:blipFill>
        <p:spPr>
          <a:xfrm>
            <a:off x="180496" y="0"/>
            <a:ext cx="1131163" cy="1532352"/>
          </a:xfrm>
          <a:prstGeom prst="rect">
            <a:avLst/>
          </a:prstGeom>
          <a:noFill/>
          <a:ln>
            <a:noFill/>
          </a:ln>
        </p:spPr>
      </p:pic>
      <p:sp>
        <p:nvSpPr>
          <p:cNvPr id="4" name="Title 3">
            <a:extLst>
              <a:ext uri="{FF2B5EF4-FFF2-40B4-BE49-F238E27FC236}">
                <a16:creationId xmlns:a16="http://schemas.microsoft.com/office/drawing/2014/main" id="{B062083B-D448-479C-A199-16E1B653E28B}"/>
              </a:ext>
            </a:extLst>
          </p:cNvPr>
          <p:cNvSpPr>
            <a:spLocks noGrp="1"/>
          </p:cNvSpPr>
          <p:nvPr>
            <p:ph type="ctrTitle"/>
          </p:nvPr>
        </p:nvSpPr>
        <p:spPr>
          <a:xfrm>
            <a:off x="541361" y="-855248"/>
            <a:ext cx="9144000" cy="2387600"/>
          </a:xfrm>
        </p:spPr>
        <p:txBody>
          <a:bodyPr>
            <a:normAutofit/>
          </a:bodyPr>
          <a:lstStyle/>
          <a:p>
            <a:r>
              <a:rPr lang="en-JM" sz="5400" dirty="0">
                <a:solidFill>
                  <a:srgbClr val="053D57"/>
                </a:solidFill>
                <a:latin typeface="Amasis MT Pro Black" panose="02040A04050005020304" pitchFamily="18" charset="0"/>
              </a:rPr>
              <a:t>Scripture Reading</a:t>
            </a:r>
          </a:p>
        </p:txBody>
      </p:sp>
      <p:pic>
        <p:nvPicPr>
          <p:cNvPr id="7" name="Graphic 6" descr="Closed quotation mark outline">
            <a:extLst>
              <a:ext uri="{FF2B5EF4-FFF2-40B4-BE49-F238E27FC236}">
                <a16:creationId xmlns:a16="http://schemas.microsoft.com/office/drawing/2014/main" id="{6DE0389B-E5EB-40BE-8501-AF41180E15E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56794" y="-109182"/>
            <a:ext cx="1296000" cy="1296000"/>
          </a:xfrm>
          <a:prstGeom prst="rect">
            <a:avLst/>
          </a:prstGeom>
          <a:effectLst/>
        </p:spPr>
      </p:pic>
      <p:sp>
        <p:nvSpPr>
          <p:cNvPr id="14" name="TextBox 13">
            <a:extLst>
              <a:ext uri="{FF2B5EF4-FFF2-40B4-BE49-F238E27FC236}">
                <a16:creationId xmlns:a16="http://schemas.microsoft.com/office/drawing/2014/main" id="{66C98D5D-7FF0-4FA9-926A-D99A73586523}"/>
              </a:ext>
            </a:extLst>
          </p:cNvPr>
          <p:cNvSpPr txBox="1"/>
          <p:nvPr/>
        </p:nvSpPr>
        <p:spPr>
          <a:xfrm>
            <a:off x="435253" y="1787435"/>
            <a:ext cx="6702525" cy="646331"/>
          </a:xfrm>
          <a:prstGeom prst="rect">
            <a:avLst/>
          </a:prstGeom>
          <a:noFill/>
        </p:spPr>
        <p:txBody>
          <a:bodyPr wrap="square">
            <a:spAutoFit/>
          </a:bodyPr>
          <a:lstStyle/>
          <a:p>
            <a:r>
              <a:rPr lang="en-JM" sz="3600" b="1" kern="0" dirty="0">
                <a:solidFill>
                  <a:srgbClr val="053D57"/>
                </a:solidFill>
                <a:latin typeface="Amasis MT Pro" panose="02040504050005020304" pitchFamily="18" charset="0"/>
                <a:cs typeface="Arial"/>
                <a:sym typeface="Arial"/>
              </a:rPr>
              <a:t>Genesis 1:29-31</a:t>
            </a:r>
            <a:endParaRPr lang="en-JM" sz="900" dirty="0">
              <a:solidFill>
                <a:srgbClr val="053D57"/>
              </a:solidFill>
              <a:latin typeface="Amasis MT Pro" panose="02040504050005020304" pitchFamily="18" charset="0"/>
            </a:endParaRPr>
          </a:p>
        </p:txBody>
      </p:sp>
      <p:sp>
        <p:nvSpPr>
          <p:cNvPr id="15" name="Google Shape;128;p8">
            <a:extLst>
              <a:ext uri="{FF2B5EF4-FFF2-40B4-BE49-F238E27FC236}">
                <a16:creationId xmlns:a16="http://schemas.microsoft.com/office/drawing/2014/main" id="{C5876077-3712-4D56-B17D-2F96DAA539EB}"/>
              </a:ext>
            </a:extLst>
          </p:cNvPr>
          <p:cNvSpPr txBox="1"/>
          <p:nvPr/>
        </p:nvSpPr>
        <p:spPr>
          <a:xfrm>
            <a:off x="746077" y="2577089"/>
            <a:ext cx="10357828" cy="4655121"/>
          </a:xfrm>
          <a:prstGeom prst="rect">
            <a:avLst/>
          </a:prstGeom>
          <a:noFill/>
          <a:ln>
            <a:noFill/>
          </a:ln>
        </p:spPr>
        <p:txBody>
          <a:bodyPr spcFirstLastPara="1" wrap="square" lIns="0" tIns="12700" rIns="0" bIns="0" anchor="t" anchorCtr="0">
            <a:spAutoFit/>
          </a:bodyPr>
          <a:lstStyle/>
          <a:p>
            <a:pPr>
              <a:lnSpc>
                <a:spcPct val="115000"/>
              </a:lnSpc>
              <a:spcAft>
                <a:spcPts val="1000"/>
              </a:spcAft>
            </a:pPr>
            <a:r>
              <a:rPr lang="en-JM" sz="4000" b="1" baseline="30000" dirty="0">
                <a:solidFill>
                  <a:srgbClr val="053D57"/>
                </a:solidFill>
                <a:latin typeface="Amasis MT Pro Light" panose="02040304050005020304" pitchFamily="18" charset="0"/>
                <a:ea typeface="Calibri" panose="020F0502020204030204" pitchFamily="34" charset="0"/>
                <a:cs typeface="Times New Roman" panose="02020603050405020304" pitchFamily="18" charset="0"/>
              </a:rPr>
              <a:t>2</a:t>
            </a:r>
            <a:r>
              <a:rPr lang="en-JM" sz="4000" b="1" baseline="30000" dirty="0">
                <a:solidFill>
                  <a:srgbClr val="053D57"/>
                </a:solidFill>
                <a:effectLst/>
                <a:latin typeface="Amasis MT Pro Light" panose="02040304050005020304" pitchFamily="18" charset="0"/>
                <a:ea typeface="Calibri" panose="020F0502020204030204" pitchFamily="34" charset="0"/>
                <a:cs typeface="Times New Roman" panose="02020603050405020304" pitchFamily="18" charset="0"/>
              </a:rPr>
              <a:t>9 </a:t>
            </a:r>
            <a:r>
              <a:rPr lang="en-US" sz="4000" b="1" baseline="30000" dirty="0">
                <a:solidFill>
                  <a:srgbClr val="053D57"/>
                </a:solidFill>
                <a:effectLst/>
                <a:latin typeface="Amasis MT Pro Light" panose="02040304050005020304" pitchFamily="18" charset="0"/>
                <a:ea typeface="Calibri" panose="020F0502020204030204" pitchFamily="34" charset="0"/>
                <a:cs typeface="Times New Roman" panose="02020603050405020304" pitchFamily="18" charset="0"/>
              </a:rPr>
              <a:t>“Then God said, “I give you every seed-bearing plant on the face of the whole earth and every tree that has fruit with seed in it. They will be yours for food. </a:t>
            </a:r>
          </a:p>
          <a:p>
            <a:pPr>
              <a:lnSpc>
                <a:spcPct val="115000"/>
              </a:lnSpc>
              <a:spcAft>
                <a:spcPts val="1000"/>
              </a:spcAft>
            </a:pPr>
            <a:r>
              <a:rPr lang="en-US" sz="4000" b="1" baseline="30000" dirty="0">
                <a:solidFill>
                  <a:srgbClr val="053D57"/>
                </a:solidFill>
                <a:effectLst/>
                <a:latin typeface="Amasis MT Pro Light" panose="02040304050005020304" pitchFamily="18" charset="0"/>
                <a:ea typeface="Calibri" panose="020F0502020204030204" pitchFamily="34" charset="0"/>
                <a:cs typeface="Times New Roman" panose="02020603050405020304" pitchFamily="18" charset="0"/>
              </a:rPr>
              <a:t>30 And to all the beast of the earth and all the birds in the sky and all the creatures that move along the ground everything that has the breath of life in it. I give every green plant for food”. And it was so </a:t>
            </a:r>
          </a:p>
          <a:p>
            <a:pPr>
              <a:lnSpc>
                <a:spcPct val="115000"/>
              </a:lnSpc>
              <a:spcAft>
                <a:spcPts val="1000"/>
              </a:spcAft>
            </a:pPr>
            <a:r>
              <a:rPr lang="en-US" sz="4000" b="1" baseline="30000" dirty="0">
                <a:solidFill>
                  <a:srgbClr val="053D57"/>
                </a:solidFill>
                <a:effectLst/>
                <a:latin typeface="Amasis MT Pro Light" panose="02040304050005020304" pitchFamily="18" charset="0"/>
                <a:ea typeface="Calibri" panose="020F0502020204030204" pitchFamily="34" charset="0"/>
                <a:cs typeface="Times New Roman" panose="02020603050405020304" pitchFamily="18" charset="0"/>
              </a:rPr>
              <a:t>31 God saw all that He had made, and it was very good. And there was evening and morning the sixth day.</a:t>
            </a:r>
          </a:p>
          <a:p>
            <a:pPr>
              <a:lnSpc>
                <a:spcPct val="115000"/>
              </a:lnSpc>
              <a:spcAft>
                <a:spcPts val="1000"/>
              </a:spcAft>
            </a:pPr>
            <a:r>
              <a:rPr lang="en-JM" sz="2000" dirty="0">
                <a:solidFill>
                  <a:srgbClr val="053D57"/>
                </a:solidFill>
                <a:effectLst/>
                <a:latin typeface="Amasis MT Pro Light" panose="02040304050005020304" pitchFamily="18" charset="0"/>
                <a:ea typeface="Calibri" panose="020F0502020204030204" pitchFamily="34" charset="0"/>
                <a:cs typeface="Calibri" panose="020F0502020204030204" pitchFamily="34" charset="0"/>
              </a:rPr>
              <a:t>. </a:t>
            </a:r>
            <a:endParaRPr lang="en-JM" sz="2000" dirty="0">
              <a:solidFill>
                <a:srgbClr val="053D57"/>
              </a:solidFill>
              <a:effectLst/>
              <a:latin typeface="Amasis MT Pro Light" panose="020403040500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28304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4F8193"/>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53DA570-62C6-419E-B12A-BB1CC64457AC}"/>
              </a:ext>
            </a:extLst>
          </p:cNvPr>
          <p:cNvSpPr txBox="1"/>
          <p:nvPr/>
        </p:nvSpPr>
        <p:spPr>
          <a:xfrm>
            <a:off x="140059" y="6365921"/>
            <a:ext cx="813263" cy="375271"/>
          </a:xfrm>
          <a:prstGeom prst="rect">
            <a:avLst/>
          </a:prstGeom>
          <a:noFill/>
        </p:spPr>
        <p:txBody>
          <a:bodyPr wrap="square">
            <a:spAutoFit/>
          </a:bodyPr>
          <a:lstStyle/>
          <a:p>
            <a:r>
              <a:rPr lang="en-JM" dirty="0">
                <a:solidFill>
                  <a:schemeClr val="bg1"/>
                </a:solidFill>
                <a:latin typeface="PP Hatton Medium" panose="00000600000000000000" pitchFamily="50" charset="0"/>
              </a:rPr>
              <a:t>04</a:t>
            </a:r>
          </a:p>
        </p:txBody>
      </p:sp>
      <p:pic>
        <p:nvPicPr>
          <p:cNvPr id="6" name="Google Shape;43;p1">
            <a:extLst>
              <a:ext uri="{FF2B5EF4-FFF2-40B4-BE49-F238E27FC236}">
                <a16:creationId xmlns:a16="http://schemas.microsoft.com/office/drawing/2014/main" id="{F668EAD5-1BDF-4058-8955-226B57E4C213}"/>
              </a:ext>
            </a:extLst>
          </p:cNvPr>
          <p:cNvPicPr preferRelativeResize="0"/>
          <p:nvPr/>
        </p:nvPicPr>
        <p:blipFill rotWithShape="1">
          <a:blip r:embed="rId2">
            <a:alphaModFix/>
          </a:blip>
          <a:srcRect/>
          <a:stretch/>
        </p:blipFill>
        <p:spPr>
          <a:xfrm>
            <a:off x="296301" y="116808"/>
            <a:ext cx="1131163" cy="1532352"/>
          </a:xfrm>
          <a:prstGeom prst="rect">
            <a:avLst/>
          </a:prstGeom>
          <a:noFill/>
          <a:ln>
            <a:noFill/>
          </a:ln>
        </p:spPr>
      </p:pic>
      <p:sp>
        <p:nvSpPr>
          <p:cNvPr id="3" name="TextBox 2">
            <a:extLst>
              <a:ext uri="{FF2B5EF4-FFF2-40B4-BE49-F238E27FC236}">
                <a16:creationId xmlns:a16="http://schemas.microsoft.com/office/drawing/2014/main" id="{879AE4B8-8391-415E-88C9-5BBD16487EC8}"/>
              </a:ext>
            </a:extLst>
          </p:cNvPr>
          <p:cNvSpPr txBox="1"/>
          <p:nvPr/>
        </p:nvSpPr>
        <p:spPr>
          <a:xfrm>
            <a:off x="1236256" y="1915832"/>
            <a:ext cx="10001774" cy="830997"/>
          </a:xfrm>
          <a:prstGeom prst="rect">
            <a:avLst/>
          </a:prstGeom>
          <a:noFill/>
        </p:spPr>
        <p:txBody>
          <a:bodyPr wrap="square" rtlCol="0">
            <a:spAutoFit/>
          </a:bodyPr>
          <a:lstStyle/>
          <a:p>
            <a:pPr marL="285750" indent="-285750">
              <a:buFont typeface="Arial" panose="020B0604020202020204" pitchFamily="34" charset="0"/>
              <a:buChar char="•"/>
            </a:pPr>
            <a:r>
              <a:rPr lang="en-JM" sz="2400" dirty="0">
                <a:solidFill>
                  <a:schemeClr val="bg1"/>
                </a:solidFill>
                <a:latin typeface="Amasis MT Pro" panose="02040504050005020304" pitchFamily="18" charset="0"/>
              </a:rPr>
              <a:t>God gave Adam and Eve specific instructions and were invited to join God in working in the Garden of Eden.  </a:t>
            </a:r>
          </a:p>
        </p:txBody>
      </p:sp>
      <p:sp>
        <p:nvSpPr>
          <p:cNvPr id="8" name="TextBox 7">
            <a:extLst>
              <a:ext uri="{FF2B5EF4-FFF2-40B4-BE49-F238E27FC236}">
                <a16:creationId xmlns:a16="http://schemas.microsoft.com/office/drawing/2014/main" id="{BD3F58B5-97AA-4D2B-94A5-6166D9F64498}"/>
              </a:ext>
            </a:extLst>
          </p:cNvPr>
          <p:cNvSpPr txBox="1"/>
          <p:nvPr/>
        </p:nvSpPr>
        <p:spPr>
          <a:xfrm>
            <a:off x="1236256" y="3013501"/>
            <a:ext cx="10001774" cy="830997"/>
          </a:xfrm>
          <a:prstGeom prst="rect">
            <a:avLst/>
          </a:prstGeom>
          <a:noFill/>
        </p:spPr>
        <p:txBody>
          <a:bodyPr wrap="square" rtlCol="0">
            <a:spAutoFit/>
          </a:bodyPr>
          <a:lstStyle/>
          <a:p>
            <a:pPr marL="285750" indent="-285750">
              <a:buFont typeface="Arial" panose="020B0604020202020204" pitchFamily="34" charset="0"/>
              <a:buChar char="•"/>
            </a:pPr>
            <a:r>
              <a:rPr lang="en-JM" sz="2400" dirty="0">
                <a:solidFill>
                  <a:schemeClr val="bg1"/>
                </a:solidFill>
                <a:latin typeface="Amasis MT Pro" panose="02040504050005020304" pitchFamily="18" charset="0"/>
              </a:rPr>
              <a:t>He made it clear that he was providing for all living things. He is a provider of all good things.</a:t>
            </a:r>
          </a:p>
        </p:txBody>
      </p:sp>
      <p:pic>
        <p:nvPicPr>
          <p:cNvPr id="2" name="Picture 1">
            <a:extLst>
              <a:ext uri="{FF2B5EF4-FFF2-40B4-BE49-F238E27FC236}">
                <a16:creationId xmlns:a16="http://schemas.microsoft.com/office/drawing/2014/main" id="{EA2A762E-417D-4F36-BEEA-6747FEFE026C}"/>
              </a:ext>
            </a:extLst>
          </p:cNvPr>
          <p:cNvPicPr>
            <a:picLocks noChangeAspect="1"/>
          </p:cNvPicPr>
          <p:nvPr/>
        </p:nvPicPr>
        <p:blipFill>
          <a:blip r:embed="rId3"/>
          <a:stretch>
            <a:fillRect/>
          </a:stretch>
        </p:blipFill>
        <p:spPr>
          <a:xfrm>
            <a:off x="5451648" y="4002274"/>
            <a:ext cx="3204672" cy="22684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477651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53DA570-62C6-419E-B12A-BB1CC64457AC}"/>
              </a:ext>
            </a:extLst>
          </p:cNvPr>
          <p:cNvSpPr txBox="1"/>
          <p:nvPr/>
        </p:nvSpPr>
        <p:spPr>
          <a:xfrm>
            <a:off x="180496" y="6441743"/>
            <a:ext cx="6196082" cy="369332"/>
          </a:xfrm>
          <a:prstGeom prst="rect">
            <a:avLst/>
          </a:prstGeom>
          <a:noFill/>
        </p:spPr>
        <p:txBody>
          <a:bodyPr wrap="square">
            <a:spAutoFit/>
          </a:bodyPr>
          <a:lstStyle/>
          <a:p>
            <a:r>
              <a:rPr lang="en-JM" dirty="0">
                <a:solidFill>
                  <a:srgbClr val="053D57"/>
                </a:solidFill>
                <a:latin typeface="PP Hatton Medium" panose="00000600000000000000" pitchFamily="50" charset="0"/>
              </a:rPr>
              <a:t>05</a:t>
            </a:r>
          </a:p>
        </p:txBody>
      </p:sp>
      <p:pic>
        <p:nvPicPr>
          <p:cNvPr id="21" name="Google Shape;43;p1">
            <a:extLst>
              <a:ext uri="{FF2B5EF4-FFF2-40B4-BE49-F238E27FC236}">
                <a16:creationId xmlns:a16="http://schemas.microsoft.com/office/drawing/2014/main" id="{88D55D61-40D6-4219-B7DA-A17448871E01}"/>
              </a:ext>
            </a:extLst>
          </p:cNvPr>
          <p:cNvPicPr preferRelativeResize="0"/>
          <p:nvPr/>
        </p:nvPicPr>
        <p:blipFill rotWithShape="1">
          <a:blip r:embed="rId3">
            <a:alphaModFix/>
          </a:blip>
          <a:srcRect/>
          <a:stretch/>
        </p:blipFill>
        <p:spPr>
          <a:xfrm>
            <a:off x="180496" y="0"/>
            <a:ext cx="1131163" cy="1532352"/>
          </a:xfrm>
          <a:prstGeom prst="rect">
            <a:avLst/>
          </a:prstGeom>
          <a:noFill/>
          <a:ln>
            <a:noFill/>
          </a:ln>
        </p:spPr>
      </p:pic>
      <p:sp>
        <p:nvSpPr>
          <p:cNvPr id="12" name="TextBox 11">
            <a:extLst>
              <a:ext uri="{FF2B5EF4-FFF2-40B4-BE49-F238E27FC236}">
                <a16:creationId xmlns:a16="http://schemas.microsoft.com/office/drawing/2014/main" id="{C0000612-49F1-42D3-A538-E7029C04A708}"/>
              </a:ext>
            </a:extLst>
          </p:cNvPr>
          <p:cNvSpPr txBox="1"/>
          <p:nvPr/>
        </p:nvSpPr>
        <p:spPr>
          <a:xfrm>
            <a:off x="1636293" y="669456"/>
            <a:ext cx="10555707" cy="744435"/>
          </a:xfrm>
          <a:prstGeom prst="rect">
            <a:avLst/>
          </a:prstGeom>
          <a:noFill/>
        </p:spPr>
        <p:txBody>
          <a:bodyPr wrap="square">
            <a:spAutoFit/>
          </a:bodyPr>
          <a:lstStyle/>
          <a:p>
            <a:pPr>
              <a:lnSpc>
                <a:spcPct val="150000"/>
              </a:lnSpc>
              <a:spcAft>
                <a:spcPts val="1000"/>
              </a:spcAft>
            </a:pPr>
            <a:r>
              <a:rPr lang="en-JM" sz="3200" dirty="0">
                <a:solidFill>
                  <a:srgbClr val="053D57"/>
                </a:solidFill>
                <a:effectLst/>
                <a:latin typeface="Amasis MT Pro" panose="02040504050005020304" pitchFamily="18" charset="0"/>
                <a:ea typeface="Calibri" panose="020F0502020204030204" pitchFamily="34" charset="0"/>
                <a:cs typeface="Times New Roman" panose="02020603050405020304" pitchFamily="18" charset="0"/>
              </a:rPr>
              <a:t>Harvest Hymn:</a:t>
            </a:r>
          </a:p>
        </p:txBody>
      </p:sp>
      <p:sp>
        <p:nvSpPr>
          <p:cNvPr id="7" name="TextBox 6">
            <a:extLst>
              <a:ext uri="{FF2B5EF4-FFF2-40B4-BE49-F238E27FC236}">
                <a16:creationId xmlns:a16="http://schemas.microsoft.com/office/drawing/2014/main" id="{E4109884-FC0F-4739-967A-8080EF3E489D}"/>
              </a:ext>
            </a:extLst>
          </p:cNvPr>
          <p:cNvSpPr txBox="1"/>
          <p:nvPr/>
        </p:nvSpPr>
        <p:spPr>
          <a:xfrm>
            <a:off x="746077" y="1800424"/>
            <a:ext cx="10555707" cy="5466048"/>
          </a:xfrm>
          <a:prstGeom prst="rect">
            <a:avLst/>
          </a:prstGeom>
          <a:noFill/>
        </p:spPr>
        <p:txBody>
          <a:bodyPr wrap="square">
            <a:spAutoFit/>
          </a:bodyPr>
          <a:lstStyle/>
          <a:p>
            <a:pPr marL="457200">
              <a:lnSpc>
                <a:spcPct val="115000"/>
              </a:lnSpc>
            </a:pPr>
            <a:r>
              <a:rPr lang="en-JM" sz="2800" i="1" dirty="0">
                <a:solidFill>
                  <a:srgbClr val="053D57"/>
                </a:solidFill>
                <a:effectLst/>
                <a:latin typeface="Calibri" panose="020F0502020204030204" pitchFamily="34" charset="0"/>
                <a:ea typeface="Calibri" panose="020F0502020204030204" pitchFamily="34" charset="0"/>
                <a:cs typeface="Calibri" panose="020F0502020204030204" pitchFamily="34" charset="0"/>
              </a:rPr>
              <a:t>We plough the fields and scatter the good seed on the land. </a:t>
            </a:r>
            <a:endParaRPr lang="en-JM" sz="2800" dirty="0">
              <a:solidFill>
                <a:srgbClr val="053D57"/>
              </a:solidFill>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pPr>
            <a:r>
              <a:rPr lang="en-JM" sz="2800" i="1" dirty="0">
                <a:solidFill>
                  <a:srgbClr val="053D57"/>
                </a:solidFill>
                <a:effectLst/>
                <a:latin typeface="Calibri" panose="020F0502020204030204" pitchFamily="34" charset="0"/>
                <a:ea typeface="Calibri" panose="020F0502020204030204" pitchFamily="34" charset="0"/>
                <a:cs typeface="Calibri" panose="020F0502020204030204" pitchFamily="34" charset="0"/>
              </a:rPr>
              <a:t>But they are fed and water and By God’s Almighty hand.</a:t>
            </a:r>
            <a:endParaRPr lang="en-JM" sz="2800" dirty="0">
              <a:solidFill>
                <a:srgbClr val="053D57"/>
              </a:solidFill>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pPr>
            <a:r>
              <a:rPr lang="en-JM" sz="2800" i="1" dirty="0">
                <a:solidFill>
                  <a:srgbClr val="053D57"/>
                </a:solidFill>
                <a:effectLst/>
                <a:latin typeface="Calibri" panose="020F0502020204030204" pitchFamily="34" charset="0"/>
                <a:ea typeface="Calibri" panose="020F0502020204030204" pitchFamily="34" charset="0"/>
                <a:cs typeface="Calibri" panose="020F0502020204030204" pitchFamily="34" charset="0"/>
              </a:rPr>
              <a:t>He sends the snow in winter the warmth to swell the grains.</a:t>
            </a:r>
            <a:endParaRPr lang="en-JM" sz="2800" dirty="0">
              <a:solidFill>
                <a:srgbClr val="053D57"/>
              </a:solidFill>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pPr>
            <a:r>
              <a:rPr lang="en-JM" sz="2800" i="1" dirty="0">
                <a:solidFill>
                  <a:srgbClr val="053D57"/>
                </a:solidFill>
                <a:effectLst/>
                <a:latin typeface="Calibri" panose="020F0502020204030204" pitchFamily="34" charset="0"/>
                <a:ea typeface="Calibri" panose="020F0502020204030204" pitchFamily="34" charset="0"/>
                <a:cs typeface="Calibri" panose="020F0502020204030204" pitchFamily="34" charset="0"/>
              </a:rPr>
              <a:t>The breezes and the sunshine the soft refreshing rain. </a:t>
            </a:r>
            <a:endParaRPr lang="en-JM" sz="2800" dirty="0">
              <a:solidFill>
                <a:srgbClr val="053D57"/>
              </a:solidFill>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Aft>
                <a:spcPts val="1000"/>
              </a:spcAft>
            </a:pPr>
            <a:r>
              <a:rPr lang="en-JM" sz="2800" i="1" dirty="0">
                <a:solidFill>
                  <a:srgbClr val="053D57"/>
                </a:solidFill>
                <a:effectLst/>
                <a:latin typeface="Calibri" panose="020F0502020204030204" pitchFamily="34" charset="0"/>
                <a:ea typeface="Calibri" panose="020F0502020204030204" pitchFamily="34" charset="0"/>
                <a:cs typeface="Calibri" panose="020F0502020204030204" pitchFamily="34" charset="0"/>
              </a:rPr>
              <a:t> </a:t>
            </a:r>
            <a:endParaRPr lang="en-JM" sz="2800" dirty="0">
              <a:solidFill>
                <a:srgbClr val="053D57"/>
              </a:solidFill>
              <a:effectLst/>
              <a:latin typeface="Calibri" panose="020F0502020204030204" pitchFamily="34" charset="0"/>
              <a:ea typeface="Calibri" panose="020F0502020204030204" pitchFamily="34" charset="0"/>
              <a:cs typeface="Times New Roman" panose="02020603050405020304" pitchFamily="18" charset="0"/>
            </a:endParaRPr>
          </a:p>
          <a:p>
            <a:pPr indent="457200">
              <a:lnSpc>
                <a:spcPct val="115000"/>
              </a:lnSpc>
              <a:spcAft>
                <a:spcPts val="1000"/>
              </a:spcAft>
            </a:pPr>
            <a:r>
              <a:rPr lang="en-JM" sz="2800" dirty="0">
                <a:solidFill>
                  <a:srgbClr val="053D57"/>
                </a:solidFill>
                <a:effectLst/>
                <a:latin typeface="Calibri" panose="020F0502020204030204" pitchFamily="34" charset="0"/>
                <a:ea typeface="Calibri" panose="020F0502020204030204" pitchFamily="34" charset="0"/>
                <a:cs typeface="Calibri" panose="020F0502020204030204" pitchFamily="34" charset="0"/>
              </a:rPr>
              <a:t>Refrain </a:t>
            </a:r>
            <a:endParaRPr lang="en-JM" sz="2800" dirty="0">
              <a:solidFill>
                <a:srgbClr val="053D57"/>
              </a:solidFill>
              <a:effectLst/>
              <a:latin typeface="Calibri" panose="020F0502020204030204" pitchFamily="34" charset="0"/>
              <a:ea typeface="Calibri" panose="020F0502020204030204" pitchFamily="34" charset="0"/>
              <a:cs typeface="Times New Roman" panose="02020603050405020304" pitchFamily="18" charset="0"/>
            </a:endParaRPr>
          </a:p>
          <a:p>
            <a:pPr indent="457200">
              <a:lnSpc>
                <a:spcPct val="115000"/>
              </a:lnSpc>
              <a:spcAft>
                <a:spcPts val="1000"/>
              </a:spcAft>
            </a:pPr>
            <a:r>
              <a:rPr lang="en-JM" sz="2800" i="1" dirty="0">
                <a:solidFill>
                  <a:srgbClr val="053D57"/>
                </a:solidFill>
                <a:effectLst/>
                <a:latin typeface="Calibri" panose="020F0502020204030204" pitchFamily="34" charset="0"/>
                <a:ea typeface="Calibri" panose="020F0502020204030204" pitchFamily="34" charset="0"/>
                <a:cs typeface="Calibri" panose="020F0502020204030204" pitchFamily="34" charset="0"/>
              </a:rPr>
              <a:t>All good gifts around us are sent from heaven above.</a:t>
            </a:r>
            <a:endParaRPr lang="en-JM" sz="2800" dirty="0">
              <a:solidFill>
                <a:srgbClr val="053D57"/>
              </a:solidFill>
              <a:effectLst/>
              <a:latin typeface="Calibri" panose="020F0502020204030204" pitchFamily="34" charset="0"/>
              <a:ea typeface="Calibri" panose="020F0502020204030204" pitchFamily="34" charset="0"/>
              <a:cs typeface="Times New Roman" panose="02020603050405020304" pitchFamily="18" charset="0"/>
            </a:endParaRPr>
          </a:p>
          <a:p>
            <a:pPr indent="457200">
              <a:lnSpc>
                <a:spcPct val="115000"/>
              </a:lnSpc>
              <a:spcAft>
                <a:spcPts val="1000"/>
              </a:spcAft>
            </a:pPr>
            <a:r>
              <a:rPr lang="en-JM" sz="2800" i="1" dirty="0">
                <a:solidFill>
                  <a:srgbClr val="053D57"/>
                </a:solidFill>
                <a:effectLst/>
                <a:latin typeface="Calibri" panose="020F0502020204030204" pitchFamily="34" charset="0"/>
                <a:ea typeface="Calibri" panose="020F0502020204030204" pitchFamily="34" charset="0"/>
                <a:cs typeface="Calibri" panose="020F0502020204030204" pitchFamily="34" charset="0"/>
              </a:rPr>
              <a:t>Then thank the Lord, O thank the Lord for all His love” </a:t>
            </a:r>
            <a:r>
              <a:rPr lang="en-JM" sz="2800" dirty="0">
                <a:solidFill>
                  <a:srgbClr val="053D57"/>
                </a:solidFill>
                <a:effectLst/>
                <a:latin typeface="Calibri" panose="020F0502020204030204" pitchFamily="34" charset="0"/>
                <a:ea typeface="Calibri" panose="020F0502020204030204" pitchFamily="34" charset="0"/>
                <a:cs typeface="Calibri" panose="020F0502020204030204" pitchFamily="34" charset="0"/>
              </a:rPr>
              <a:t>(Rutter)</a:t>
            </a:r>
            <a:r>
              <a:rPr lang="en-JM" sz="2800" i="1" dirty="0">
                <a:solidFill>
                  <a:srgbClr val="053D57"/>
                </a:solidFill>
                <a:effectLst/>
                <a:latin typeface="Calibri" panose="020F0502020204030204" pitchFamily="34" charset="0"/>
                <a:ea typeface="Calibri" panose="020F0502020204030204" pitchFamily="34" charset="0"/>
                <a:cs typeface="Calibri" panose="020F0502020204030204" pitchFamily="34" charset="0"/>
              </a:rPr>
              <a:t>.</a:t>
            </a:r>
            <a:endParaRPr lang="en-JM" sz="2800" dirty="0">
              <a:solidFill>
                <a:srgbClr val="053D57"/>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1000"/>
              </a:spcAft>
            </a:pPr>
            <a:endParaRPr lang="en-JM" sz="4400" dirty="0">
              <a:solidFill>
                <a:srgbClr val="053D57"/>
              </a:solidFill>
              <a:effectLst/>
              <a:latin typeface="Amasis MT Pro" panose="02040504050005020304" pitchFamily="18"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3000FD91-EAFD-4F9A-84A2-7FC345437C5F}"/>
              </a:ext>
            </a:extLst>
          </p:cNvPr>
          <p:cNvPicPr>
            <a:picLocks noChangeAspect="1"/>
          </p:cNvPicPr>
          <p:nvPr/>
        </p:nvPicPr>
        <p:blipFill>
          <a:blip r:embed="rId4">
            <a:alphaModFix amt="70000"/>
          </a:blip>
          <a:stretch>
            <a:fillRect/>
          </a:stretch>
        </p:blipFill>
        <p:spPr>
          <a:xfrm rot="21019643">
            <a:off x="9264431" y="3555213"/>
            <a:ext cx="2486978" cy="1590708"/>
          </a:xfrm>
          <a:prstGeom prst="rect">
            <a:avLst/>
          </a:prstGeom>
          <a:ln>
            <a:noFill/>
          </a:ln>
          <a:effectLst>
            <a:softEdge rad="112500"/>
          </a:effectLst>
        </p:spPr>
      </p:pic>
    </p:spTree>
    <p:extLst>
      <p:ext uri="{BB962C8B-B14F-4D97-AF65-F5344CB8AC3E}">
        <p14:creationId xmlns:p14="http://schemas.microsoft.com/office/powerpoint/2010/main" val="2420058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7BCC7"/>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53DA570-62C6-419E-B12A-BB1CC64457AC}"/>
              </a:ext>
            </a:extLst>
          </p:cNvPr>
          <p:cNvSpPr txBox="1"/>
          <p:nvPr/>
        </p:nvSpPr>
        <p:spPr>
          <a:xfrm>
            <a:off x="116327" y="6441743"/>
            <a:ext cx="6196082" cy="369332"/>
          </a:xfrm>
          <a:prstGeom prst="rect">
            <a:avLst/>
          </a:prstGeom>
          <a:noFill/>
        </p:spPr>
        <p:txBody>
          <a:bodyPr wrap="square">
            <a:spAutoFit/>
          </a:bodyPr>
          <a:lstStyle/>
          <a:p>
            <a:r>
              <a:rPr lang="en-JM" dirty="0">
                <a:solidFill>
                  <a:srgbClr val="053D57"/>
                </a:solidFill>
                <a:latin typeface="PP Hatton Medium" panose="00000600000000000000" pitchFamily="50" charset="0"/>
              </a:rPr>
              <a:t>06</a:t>
            </a:r>
          </a:p>
        </p:txBody>
      </p:sp>
      <p:pic>
        <p:nvPicPr>
          <p:cNvPr id="21" name="Google Shape;43;p1">
            <a:extLst>
              <a:ext uri="{FF2B5EF4-FFF2-40B4-BE49-F238E27FC236}">
                <a16:creationId xmlns:a16="http://schemas.microsoft.com/office/drawing/2014/main" id="{88D55D61-40D6-4219-B7DA-A17448871E01}"/>
              </a:ext>
            </a:extLst>
          </p:cNvPr>
          <p:cNvPicPr preferRelativeResize="0"/>
          <p:nvPr/>
        </p:nvPicPr>
        <p:blipFill rotWithShape="1">
          <a:blip r:embed="rId3">
            <a:alphaModFix/>
          </a:blip>
          <a:srcRect/>
          <a:stretch/>
        </p:blipFill>
        <p:spPr>
          <a:xfrm>
            <a:off x="180496" y="0"/>
            <a:ext cx="1131163" cy="1532352"/>
          </a:xfrm>
          <a:prstGeom prst="rect">
            <a:avLst/>
          </a:prstGeom>
          <a:noFill/>
          <a:ln>
            <a:noFill/>
          </a:ln>
        </p:spPr>
      </p:pic>
      <p:sp>
        <p:nvSpPr>
          <p:cNvPr id="7" name="Content Placeholder 3">
            <a:extLst>
              <a:ext uri="{FF2B5EF4-FFF2-40B4-BE49-F238E27FC236}">
                <a16:creationId xmlns:a16="http://schemas.microsoft.com/office/drawing/2014/main" id="{428292B4-507F-417D-8E57-1148645892A9}"/>
              </a:ext>
            </a:extLst>
          </p:cNvPr>
          <p:cNvSpPr txBox="1">
            <a:spLocks/>
          </p:cNvSpPr>
          <p:nvPr/>
        </p:nvSpPr>
        <p:spPr>
          <a:xfrm>
            <a:off x="483666" y="2086831"/>
            <a:ext cx="11708334" cy="36845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AutoNum type="arabicPeriod"/>
            </a:pPr>
            <a:r>
              <a:rPr lang="en-US" sz="3200" dirty="0">
                <a:solidFill>
                  <a:srgbClr val="053D57"/>
                </a:solidFill>
                <a:latin typeface="Amasis MT Pro" panose="02040504050005020304" pitchFamily="18" charset="0"/>
                <a:cs typeface="Arial" panose="020B0604020202020204" pitchFamily="34" charset="0"/>
              </a:rPr>
              <a:t>God is our source of supply for our bodily needs. He provides for us in ways we will never fully understand. </a:t>
            </a:r>
          </a:p>
          <a:p>
            <a:pPr marL="514350" indent="-514350">
              <a:buAutoNum type="arabicPeriod"/>
            </a:pPr>
            <a:endParaRPr lang="en-US" sz="3200" dirty="0">
              <a:solidFill>
                <a:srgbClr val="053D57"/>
              </a:solidFill>
              <a:latin typeface="Amasis MT Pro" panose="02040504050005020304" pitchFamily="18" charset="0"/>
              <a:cs typeface="Arial" panose="020B0604020202020204" pitchFamily="34" charset="0"/>
            </a:endParaRPr>
          </a:p>
          <a:p>
            <a:pPr marL="0" indent="0">
              <a:buNone/>
            </a:pPr>
            <a:endParaRPr lang="en-US" sz="3200" dirty="0">
              <a:solidFill>
                <a:srgbClr val="053D57"/>
              </a:solidFill>
              <a:latin typeface="Amasis MT Pro" panose="02040504050005020304" pitchFamily="18" charset="0"/>
              <a:cs typeface="Arial" panose="020B0604020202020204" pitchFamily="34" charset="0"/>
            </a:endParaRPr>
          </a:p>
          <a:p>
            <a:pPr marL="0" indent="0">
              <a:buNone/>
            </a:pPr>
            <a:endParaRPr lang="en-US" sz="3200" dirty="0">
              <a:solidFill>
                <a:srgbClr val="053D57"/>
              </a:solidFill>
              <a:latin typeface="Amasis MT Pro" panose="02040504050005020304" pitchFamily="18" charset="0"/>
              <a:cs typeface="Arial" panose="020B0604020202020204" pitchFamily="34" charset="0"/>
            </a:endParaRPr>
          </a:p>
          <a:p>
            <a:pPr marL="514350" indent="-514350">
              <a:buAutoNum type="arabicPeriod"/>
            </a:pPr>
            <a:endParaRPr lang="en-US" sz="3200" dirty="0">
              <a:solidFill>
                <a:srgbClr val="053D57"/>
              </a:solidFill>
              <a:latin typeface="Amasis MT Pro" panose="02040504050005020304" pitchFamily="18" charset="0"/>
              <a:cs typeface="Arial" panose="020B0604020202020204" pitchFamily="34" charset="0"/>
            </a:endParaRPr>
          </a:p>
          <a:p>
            <a:pPr marL="0" indent="0">
              <a:buNone/>
            </a:pPr>
            <a:endParaRPr lang="en-US" sz="3200" dirty="0">
              <a:solidFill>
                <a:srgbClr val="053D57"/>
              </a:solidFill>
              <a:latin typeface="Amasis MT Pro" panose="02040504050005020304" pitchFamily="18" charset="0"/>
              <a:cs typeface="Arial" panose="020B0604020202020204" pitchFamily="34" charset="0"/>
            </a:endParaRPr>
          </a:p>
        </p:txBody>
      </p:sp>
      <p:sp>
        <p:nvSpPr>
          <p:cNvPr id="11" name="Text Placeholder 2">
            <a:extLst>
              <a:ext uri="{FF2B5EF4-FFF2-40B4-BE49-F238E27FC236}">
                <a16:creationId xmlns:a16="http://schemas.microsoft.com/office/drawing/2014/main" id="{4E3ACB5F-FB48-4B02-9DC3-CDF976576055}"/>
              </a:ext>
            </a:extLst>
          </p:cNvPr>
          <p:cNvSpPr txBox="1">
            <a:spLocks/>
          </p:cNvSpPr>
          <p:nvPr/>
        </p:nvSpPr>
        <p:spPr>
          <a:xfrm>
            <a:off x="1987708" y="648039"/>
            <a:ext cx="8856755" cy="227162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400" dirty="0">
                <a:solidFill>
                  <a:srgbClr val="053D57"/>
                </a:solidFill>
                <a:latin typeface="Amasis MT Pro Black" panose="020B0604020202020204" pitchFamily="18" charset="0"/>
                <a:cs typeface="Arial" panose="020B0604020202020204" pitchFamily="34" charset="0"/>
              </a:rPr>
              <a:t>What can we learn?</a:t>
            </a:r>
          </a:p>
        </p:txBody>
      </p:sp>
      <p:pic>
        <p:nvPicPr>
          <p:cNvPr id="2" name="Picture 1">
            <a:extLst>
              <a:ext uri="{FF2B5EF4-FFF2-40B4-BE49-F238E27FC236}">
                <a16:creationId xmlns:a16="http://schemas.microsoft.com/office/drawing/2014/main" id="{9C36A63C-3A5E-46EA-B598-6A7A50B66DF1}"/>
              </a:ext>
            </a:extLst>
          </p:cNvPr>
          <p:cNvPicPr>
            <a:picLocks noChangeAspect="1"/>
          </p:cNvPicPr>
          <p:nvPr/>
        </p:nvPicPr>
        <p:blipFill rotWithShape="1">
          <a:blip r:embed="rId4"/>
          <a:srcRect b="9048"/>
          <a:stretch/>
        </p:blipFill>
        <p:spPr>
          <a:xfrm>
            <a:off x="3975100" y="3533782"/>
            <a:ext cx="3733800" cy="24257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54720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7BCC7"/>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53DA570-62C6-419E-B12A-BB1CC64457AC}"/>
              </a:ext>
            </a:extLst>
          </p:cNvPr>
          <p:cNvSpPr txBox="1"/>
          <p:nvPr/>
        </p:nvSpPr>
        <p:spPr>
          <a:xfrm>
            <a:off x="116327" y="6441743"/>
            <a:ext cx="6196082" cy="369332"/>
          </a:xfrm>
          <a:prstGeom prst="rect">
            <a:avLst/>
          </a:prstGeom>
          <a:noFill/>
        </p:spPr>
        <p:txBody>
          <a:bodyPr wrap="square">
            <a:spAutoFit/>
          </a:bodyPr>
          <a:lstStyle/>
          <a:p>
            <a:r>
              <a:rPr lang="en-JM" dirty="0">
                <a:solidFill>
                  <a:srgbClr val="053D57"/>
                </a:solidFill>
                <a:latin typeface="PP Hatton Medium" panose="00000600000000000000" pitchFamily="50" charset="0"/>
              </a:rPr>
              <a:t>07</a:t>
            </a:r>
          </a:p>
        </p:txBody>
      </p:sp>
      <p:pic>
        <p:nvPicPr>
          <p:cNvPr id="21" name="Google Shape;43;p1">
            <a:extLst>
              <a:ext uri="{FF2B5EF4-FFF2-40B4-BE49-F238E27FC236}">
                <a16:creationId xmlns:a16="http://schemas.microsoft.com/office/drawing/2014/main" id="{88D55D61-40D6-4219-B7DA-A17448871E01}"/>
              </a:ext>
            </a:extLst>
          </p:cNvPr>
          <p:cNvPicPr preferRelativeResize="0"/>
          <p:nvPr/>
        </p:nvPicPr>
        <p:blipFill rotWithShape="1">
          <a:blip r:embed="rId3">
            <a:alphaModFix/>
          </a:blip>
          <a:srcRect/>
          <a:stretch/>
        </p:blipFill>
        <p:spPr>
          <a:xfrm>
            <a:off x="180496" y="0"/>
            <a:ext cx="1131163" cy="1532352"/>
          </a:xfrm>
          <a:prstGeom prst="rect">
            <a:avLst/>
          </a:prstGeom>
          <a:noFill/>
          <a:ln>
            <a:noFill/>
          </a:ln>
        </p:spPr>
      </p:pic>
      <p:sp>
        <p:nvSpPr>
          <p:cNvPr id="7" name="Content Placeholder 3">
            <a:extLst>
              <a:ext uri="{FF2B5EF4-FFF2-40B4-BE49-F238E27FC236}">
                <a16:creationId xmlns:a16="http://schemas.microsoft.com/office/drawing/2014/main" id="{428292B4-507F-417D-8E57-1148645892A9}"/>
              </a:ext>
            </a:extLst>
          </p:cNvPr>
          <p:cNvSpPr txBox="1">
            <a:spLocks/>
          </p:cNvSpPr>
          <p:nvPr/>
        </p:nvSpPr>
        <p:spPr>
          <a:xfrm>
            <a:off x="458242" y="1910367"/>
            <a:ext cx="11708334" cy="36845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a:solidFill>
                  <a:srgbClr val="053D57"/>
                </a:solidFill>
                <a:latin typeface="Amasis MT Pro" panose="02040504050005020304" pitchFamily="18" charset="0"/>
                <a:cs typeface="Arial" panose="020B0604020202020204" pitchFamily="34" charset="0"/>
              </a:rPr>
              <a:t>2. Our bodies are “Temples of the living God”. Therefore, everything we do with our bodies are directed to giving glory to God. </a:t>
            </a:r>
            <a:r>
              <a:rPr lang="en-US" sz="3200" b="1" dirty="0">
                <a:solidFill>
                  <a:srgbClr val="053D57"/>
                </a:solidFill>
                <a:latin typeface="Amasis MT Pro" panose="02040504050005020304" pitchFamily="18" charset="0"/>
                <a:cs typeface="Arial" panose="020B0604020202020204" pitchFamily="34" charset="0"/>
              </a:rPr>
              <a:t>Humans and animals have a basic need for food. </a:t>
            </a:r>
            <a:endParaRPr lang="en-US" sz="3200" dirty="0">
              <a:solidFill>
                <a:srgbClr val="053D57"/>
              </a:solidFill>
              <a:latin typeface="Amasis MT Pro" panose="02040504050005020304" pitchFamily="18" charset="0"/>
              <a:cs typeface="Arial" panose="020B0604020202020204" pitchFamily="34" charset="0"/>
            </a:endParaRPr>
          </a:p>
          <a:p>
            <a:pPr marL="0" indent="0">
              <a:buNone/>
            </a:pPr>
            <a:endParaRPr lang="en-US" sz="3200" dirty="0">
              <a:solidFill>
                <a:srgbClr val="053D57"/>
              </a:solidFill>
              <a:latin typeface="Amasis MT Pro" panose="02040504050005020304" pitchFamily="18" charset="0"/>
              <a:cs typeface="Arial" panose="020B0604020202020204" pitchFamily="34" charset="0"/>
            </a:endParaRPr>
          </a:p>
          <a:p>
            <a:pPr marL="0" indent="0">
              <a:buNone/>
            </a:pPr>
            <a:r>
              <a:rPr lang="en-US" sz="3200" dirty="0">
                <a:solidFill>
                  <a:srgbClr val="053D57"/>
                </a:solidFill>
                <a:latin typeface="Amasis MT Pro" panose="02040504050005020304" pitchFamily="18" charset="0"/>
                <a:cs typeface="Arial" panose="020B0604020202020204" pitchFamily="34" charset="0"/>
              </a:rPr>
              <a:t>Remember Verse 30:</a:t>
            </a:r>
          </a:p>
          <a:p>
            <a:pPr marL="0" indent="0">
              <a:buNone/>
            </a:pPr>
            <a:r>
              <a:rPr lang="en-JM" sz="2400" i="1" dirty="0">
                <a:solidFill>
                  <a:srgbClr val="053D57"/>
                </a:solidFill>
                <a:effectLst/>
                <a:latin typeface="Calibri" panose="020F0502020204030204" pitchFamily="34" charset="0"/>
                <a:ea typeface="Calibri" panose="020F0502020204030204" pitchFamily="34" charset="0"/>
                <a:cs typeface="Calibri" panose="020F0502020204030204" pitchFamily="34" charset="0"/>
              </a:rPr>
              <a:t>And to all the beast of the earth and all the birds in the sky and all the creatures that move along the ground everything that has the breath of life in it I give every green plant for food”. And it was so.</a:t>
            </a:r>
            <a:endParaRPr lang="en-JM" sz="2400" dirty="0">
              <a:solidFill>
                <a:srgbClr val="053D57"/>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2400" dirty="0">
              <a:solidFill>
                <a:srgbClr val="053D57"/>
              </a:solidFill>
              <a:latin typeface="Amasis MT Pro" panose="02040504050005020304" pitchFamily="18" charset="0"/>
              <a:cs typeface="Arial" panose="020B0604020202020204" pitchFamily="34" charset="0"/>
            </a:endParaRPr>
          </a:p>
          <a:p>
            <a:pPr marL="0" indent="0">
              <a:buNone/>
            </a:pPr>
            <a:endParaRPr lang="en-US" sz="3200" dirty="0">
              <a:solidFill>
                <a:srgbClr val="053D57"/>
              </a:solidFill>
              <a:latin typeface="Amasis MT Pro" panose="02040504050005020304" pitchFamily="18" charset="0"/>
              <a:cs typeface="Arial" panose="020B0604020202020204" pitchFamily="34" charset="0"/>
            </a:endParaRPr>
          </a:p>
          <a:p>
            <a:pPr marL="0" indent="0">
              <a:buNone/>
            </a:pPr>
            <a:endParaRPr lang="en-US" sz="3200" dirty="0">
              <a:solidFill>
                <a:srgbClr val="053D57"/>
              </a:solidFill>
              <a:latin typeface="Amasis MT Pro" panose="02040504050005020304" pitchFamily="18" charset="0"/>
              <a:cs typeface="Arial" panose="020B0604020202020204" pitchFamily="34" charset="0"/>
            </a:endParaRPr>
          </a:p>
          <a:p>
            <a:pPr marL="514350" indent="-514350">
              <a:buAutoNum type="arabicPeriod"/>
            </a:pPr>
            <a:endParaRPr lang="en-US" sz="3200" dirty="0">
              <a:solidFill>
                <a:srgbClr val="053D57"/>
              </a:solidFill>
              <a:latin typeface="Amasis MT Pro" panose="02040504050005020304" pitchFamily="18" charset="0"/>
              <a:cs typeface="Arial" panose="020B0604020202020204" pitchFamily="34" charset="0"/>
            </a:endParaRPr>
          </a:p>
          <a:p>
            <a:pPr marL="0" indent="0">
              <a:buNone/>
            </a:pPr>
            <a:endParaRPr lang="en-US" sz="3200" dirty="0">
              <a:solidFill>
                <a:srgbClr val="053D57"/>
              </a:solidFill>
              <a:latin typeface="Amasis MT Pro" panose="02040504050005020304" pitchFamily="18" charset="0"/>
              <a:cs typeface="Arial" panose="020B0604020202020204" pitchFamily="34" charset="0"/>
            </a:endParaRPr>
          </a:p>
        </p:txBody>
      </p:sp>
      <p:sp>
        <p:nvSpPr>
          <p:cNvPr id="11" name="Text Placeholder 2">
            <a:extLst>
              <a:ext uri="{FF2B5EF4-FFF2-40B4-BE49-F238E27FC236}">
                <a16:creationId xmlns:a16="http://schemas.microsoft.com/office/drawing/2014/main" id="{4E3ACB5F-FB48-4B02-9DC3-CDF976576055}"/>
              </a:ext>
            </a:extLst>
          </p:cNvPr>
          <p:cNvSpPr txBox="1">
            <a:spLocks/>
          </p:cNvSpPr>
          <p:nvPr/>
        </p:nvSpPr>
        <p:spPr>
          <a:xfrm>
            <a:off x="1955624" y="648039"/>
            <a:ext cx="8856755" cy="227162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400" dirty="0">
                <a:solidFill>
                  <a:srgbClr val="053D57"/>
                </a:solidFill>
                <a:latin typeface="Amasis MT Pro Black" panose="020B0604020202020204" pitchFamily="18" charset="0"/>
                <a:cs typeface="Arial" panose="020B0604020202020204" pitchFamily="34" charset="0"/>
              </a:rPr>
              <a:t>What can we learn?</a:t>
            </a:r>
          </a:p>
        </p:txBody>
      </p:sp>
    </p:spTree>
    <p:extLst>
      <p:ext uri="{BB962C8B-B14F-4D97-AF65-F5344CB8AC3E}">
        <p14:creationId xmlns:p14="http://schemas.microsoft.com/office/powerpoint/2010/main" val="3958168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4F8193"/>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53DA570-62C6-419E-B12A-BB1CC64457AC}"/>
              </a:ext>
            </a:extLst>
          </p:cNvPr>
          <p:cNvSpPr txBox="1"/>
          <p:nvPr/>
        </p:nvSpPr>
        <p:spPr>
          <a:xfrm>
            <a:off x="180496" y="6441743"/>
            <a:ext cx="6196082" cy="369332"/>
          </a:xfrm>
          <a:prstGeom prst="rect">
            <a:avLst/>
          </a:prstGeom>
          <a:noFill/>
        </p:spPr>
        <p:txBody>
          <a:bodyPr wrap="square">
            <a:spAutoFit/>
          </a:bodyPr>
          <a:lstStyle/>
          <a:p>
            <a:r>
              <a:rPr lang="en-JM" dirty="0">
                <a:solidFill>
                  <a:schemeClr val="bg1"/>
                </a:solidFill>
                <a:latin typeface="PP Hatton Medium" panose="00000600000000000000" pitchFamily="50" charset="0"/>
              </a:rPr>
              <a:t>08</a:t>
            </a:r>
          </a:p>
        </p:txBody>
      </p:sp>
      <p:pic>
        <p:nvPicPr>
          <p:cNvPr id="21" name="Google Shape;43;p1">
            <a:extLst>
              <a:ext uri="{FF2B5EF4-FFF2-40B4-BE49-F238E27FC236}">
                <a16:creationId xmlns:a16="http://schemas.microsoft.com/office/drawing/2014/main" id="{88D55D61-40D6-4219-B7DA-A17448871E01}"/>
              </a:ext>
            </a:extLst>
          </p:cNvPr>
          <p:cNvPicPr preferRelativeResize="0"/>
          <p:nvPr/>
        </p:nvPicPr>
        <p:blipFill rotWithShape="1">
          <a:blip r:embed="rId3">
            <a:alphaModFix/>
          </a:blip>
          <a:srcRect/>
          <a:stretch/>
        </p:blipFill>
        <p:spPr>
          <a:xfrm>
            <a:off x="180496" y="0"/>
            <a:ext cx="1131163" cy="1532352"/>
          </a:xfrm>
          <a:prstGeom prst="rect">
            <a:avLst/>
          </a:prstGeom>
          <a:noFill/>
          <a:ln>
            <a:noFill/>
          </a:ln>
        </p:spPr>
      </p:pic>
      <p:sp>
        <p:nvSpPr>
          <p:cNvPr id="7" name="Content Placeholder 3">
            <a:extLst>
              <a:ext uri="{FF2B5EF4-FFF2-40B4-BE49-F238E27FC236}">
                <a16:creationId xmlns:a16="http://schemas.microsoft.com/office/drawing/2014/main" id="{428292B4-507F-417D-8E57-1148645892A9}"/>
              </a:ext>
            </a:extLst>
          </p:cNvPr>
          <p:cNvSpPr txBox="1">
            <a:spLocks/>
          </p:cNvSpPr>
          <p:nvPr/>
        </p:nvSpPr>
        <p:spPr>
          <a:xfrm>
            <a:off x="483666" y="1809322"/>
            <a:ext cx="11708334" cy="36845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solidFill>
                  <a:schemeClr val="bg1"/>
                </a:solidFill>
                <a:latin typeface="Amasis MT Pro" panose="02040504050005020304" pitchFamily="18" charset="0"/>
                <a:cs typeface="Arial" panose="020B0604020202020204" pitchFamily="34" charset="0"/>
              </a:rPr>
              <a:t>Remember Genesis 1:27:</a:t>
            </a:r>
          </a:p>
          <a:p>
            <a:pPr marL="0" indent="0">
              <a:buNone/>
            </a:pPr>
            <a:r>
              <a:rPr lang="en-JM" sz="2400" dirty="0">
                <a:solidFill>
                  <a:schemeClr val="bg1"/>
                </a:solidFill>
                <a:effectLst/>
                <a:latin typeface="Calibri" panose="020F0502020204030204" pitchFamily="34" charset="0"/>
                <a:ea typeface="Calibri" panose="020F0502020204030204" pitchFamily="34" charset="0"/>
              </a:rPr>
              <a:t>“</a:t>
            </a:r>
            <a:r>
              <a:rPr lang="en-JM" sz="2400" i="1" dirty="0">
                <a:solidFill>
                  <a:schemeClr val="bg1"/>
                </a:solidFill>
                <a:effectLst/>
                <a:latin typeface="Calibri" panose="020F0502020204030204" pitchFamily="34" charset="0"/>
                <a:ea typeface="Calibri" panose="020F0502020204030204" pitchFamily="34" charset="0"/>
              </a:rPr>
              <a:t>So God created man in his own image. In the image of God, he created him; male and female, He, God created them” </a:t>
            </a:r>
          </a:p>
          <a:p>
            <a:pPr marL="0" indent="0">
              <a:buNone/>
            </a:pPr>
            <a:endParaRPr lang="en-JM" sz="2400" i="1" dirty="0">
              <a:solidFill>
                <a:schemeClr val="bg1"/>
              </a:solidFill>
              <a:latin typeface="Calibri" panose="020F0502020204030204" pitchFamily="34" charset="0"/>
              <a:cs typeface="Arial" panose="020B0604020202020204" pitchFamily="34" charset="0"/>
            </a:endParaRPr>
          </a:p>
          <a:p>
            <a:r>
              <a:rPr lang="en-JM" sz="2400" dirty="0">
                <a:solidFill>
                  <a:schemeClr val="bg1"/>
                </a:solidFill>
                <a:latin typeface="Amasis MT Pro" panose="02040504050005020304" pitchFamily="18" charset="0"/>
                <a:cs typeface="Arial" panose="020B0604020202020204" pitchFamily="34" charset="0"/>
              </a:rPr>
              <a:t>God made us in his own image and we must honour that by paying attention to what we eat and how we treat our bodies.</a:t>
            </a:r>
          </a:p>
          <a:p>
            <a:endParaRPr lang="en-JM" sz="2400" dirty="0">
              <a:solidFill>
                <a:schemeClr val="bg1"/>
              </a:solidFill>
              <a:latin typeface="Amasis MT Pro" panose="02040504050005020304" pitchFamily="18" charset="0"/>
              <a:cs typeface="Arial" panose="020B0604020202020204" pitchFamily="34" charset="0"/>
            </a:endParaRPr>
          </a:p>
          <a:p>
            <a:r>
              <a:rPr lang="en-JM" sz="2400" dirty="0">
                <a:solidFill>
                  <a:schemeClr val="bg1"/>
                </a:solidFill>
                <a:latin typeface="Amasis MT Pro" panose="02040504050005020304" pitchFamily="18" charset="0"/>
                <a:cs typeface="Arial" panose="020B0604020202020204" pitchFamily="34" charset="0"/>
              </a:rPr>
              <a:t>He ensured that His provision of food would last us forever and we must accept these gifts from God with thanksgiving, praise and adoration.</a:t>
            </a:r>
            <a:endParaRPr lang="en-US" sz="4000" dirty="0">
              <a:solidFill>
                <a:schemeClr val="bg1"/>
              </a:solidFill>
              <a:latin typeface="Amasis MT Pro" panose="02040504050005020304" pitchFamily="18" charset="0"/>
              <a:cs typeface="Arial" panose="020B0604020202020204" pitchFamily="34" charset="0"/>
            </a:endParaRPr>
          </a:p>
          <a:p>
            <a:pPr marL="514350" indent="-514350">
              <a:buAutoNum type="arabicPeriod"/>
            </a:pPr>
            <a:endParaRPr lang="en-US" sz="4000" dirty="0">
              <a:solidFill>
                <a:schemeClr val="bg1"/>
              </a:solidFill>
              <a:latin typeface="Amasis MT Pro" panose="02040504050005020304" pitchFamily="18" charset="0"/>
              <a:cs typeface="Arial" panose="020B0604020202020204" pitchFamily="34" charset="0"/>
            </a:endParaRPr>
          </a:p>
          <a:p>
            <a:pPr marL="514350" indent="-514350">
              <a:buAutoNum type="arabicPeriod"/>
            </a:pPr>
            <a:endParaRPr lang="en-US" sz="3200" dirty="0">
              <a:solidFill>
                <a:schemeClr val="bg1"/>
              </a:solidFill>
              <a:latin typeface="Amasis MT Pro" panose="02040504050005020304" pitchFamily="18" charset="0"/>
              <a:cs typeface="Arial" panose="020B0604020202020204" pitchFamily="34" charset="0"/>
            </a:endParaRPr>
          </a:p>
          <a:p>
            <a:pPr marL="0" indent="0">
              <a:buNone/>
            </a:pPr>
            <a:endParaRPr lang="en-US" sz="3200" dirty="0">
              <a:solidFill>
                <a:schemeClr val="bg1"/>
              </a:solidFill>
              <a:latin typeface="Amasis MT Pro" panose="02040504050005020304" pitchFamily="18" charset="0"/>
              <a:cs typeface="Arial" panose="020B0604020202020204" pitchFamily="34" charset="0"/>
            </a:endParaRPr>
          </a:p>
        </p:txBody>
      </p:sp>
      <p:sp>
        <p:nvSpPr>
          <p:cNvPr id="11" name="Text Placeholder 2">
            <a:extLst>
              <a:ext uri="{FF2B5EF4-FFF2-40B4-BE49-F238E27FC236}">
                <a16:creationId xmlns:a16="http://schemas.microsoft.com/office/drawing/2014/main" id="{4E3ACB5F-FB48-4B02-9DC3-CDF976576055}"/>
              </a:ext>
            </a:extLst>
          </p:cNvPr>
          <p:cNvSpPr txBox="1">
            <a:spLocks/>
          </p:cNvSpPr>
          <p:nvPr/>
        </p:nvSpPr>
        <p:spPr>
          <a:xfrm>
            <a:off x="1247490" y="558476"/>
            <a:ext cx="10104305" cy="264790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400" dirty="0">
                <a:solidFill>
                  <a:schemeClr val="bg1"/>
                </a:solidFill>
                <a:latin typeface="Amasis MT Pro Black" panose="020B0604020202020204" pitchFamily="18" charset="0"/>
                <a:cs typeface="Arial" panose="020B0604020202020204" pitchFamily="34" charset="0"/>
              </a:rPr>
              <a:t>What can we be Thankful for?</a:t>
            </a:r>
          </a:p>
        </p:txBody>
      </p:sp>
    </p:spTree>
    <p:extLst>
      <p:ext uri="{BB962C8B-B14F-4D97-AF65-F5344CB8AC3E}">
        <p14:creationId xmlns:p14="http://schemas.microsoft.com/office/powerpoint/2010/main" val="17534898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53DA570-62C6-419E-B12A-BB1CC64457AC}"/>
              </a:ext>
            </a:extLst>
          </p:cNvPr>
          <p:cNvSpPr txBox="1"/>
          <p:nvPr/>
        </p:nvSpPr>
        <p:spPr>
          <a:xfrm>
            <a:off x="180496" y="6441743"/>
            <a:ext cx="6196082" cy="369332"/>
          </a:xfrm>
          <a:prstGeom prst="rect">
            <a:avLst/>
          </a:prstGeom>
          <a:noFill/>
        </p:spPr>
        <p:txBody>
          <a:bodyPr wrap="square">
            <a:spAutoFit/>
          </a:bodyPr>
          <a:lstStyle/>
          <a:p>
            <a:r>
              <a:rPr lang="en-JM" dirty="0">
                <a:solidFill>
                  <a:srgbClr val="053D57"/>
                </a:solidFill>
                <a:latin typeface="PP Hatton Medium" panose="00000600000000000000" pitchFamily="50" charset="0"/>
              </a:rPr>
              <a:t>09</a:t>
            </a:r>
          </a:p>
        </p:txBody>
      </p:sp>
      <p:pic>
        <p:nvPicPr>
          <p:cNvPr id="21" name="Google Shape;43;p1">
            <a:extLst>
              <a:ext uri="{FF2B5EF4-FFF2-40B4-BE49-F238E27FC236}">
                <a16:creationId xmlns:a16="http://schemas.microsoft.com/office/drawing/2014/main" id="{88D55D61-40D6-4219-B7DA-A17448871E01}"/>
              </a:ext>
            </a:extLst>
          </p:cNvPr>
          <p:cNvPicPr preferRelativeResize="0"/>
          <p:nvPr/>
        </p:nvPicPr>
        <p:blipFill rotWithShape="1">
          <a:blip r:embed="rId3">
            <a:alphaModFix/>
          </a:blip>
          <a:srcRect/>
          <a:stretch/>
        </p:blipFill>
        <p:spPr>
          <a:xfrm>
            <a:off x="180496" y="0"/>
            <a:ext cx="1131163" cy="1532352"/>
          </a:xfrm>
          <a:prstGeom prst="rect">
            <a:avLst/>
          </a:prstGeom>
          <a:noFill/>
          <a:ln>
            <a:noFill/>
          </a:ln>
        </p:spPr>
      </p:pic>
      <p:sp>
        <p:nvSpPr>
          <p:cNvPr id="11" name="Text Placeholder 2">
            <a:extLst>
              <a:ext uri="{FF2B5EF4-FFF2-40B4-BE49-F238E27FC236}">
                <a16:creationId xmlns:a16="http://schemas.microsoft.com/office/drawing/2014/main" id="{4E3ACB5F-FB48-4B02-9DC3-CDF976576055}"/>
              </a:ext>
            </a:extLst>
          </p:cNvPr>
          <p:cNvSpPr txBox="1">
            <a:spLocks/>
          </p:cNvSpPr>
          <p:nvPr/>
        </p:nvSpPr>
        <p:spPr>
          <a:xfrm>
            <a:off x="2290074" y="584922"/>
            <a:ext cx="8173008" cy="82391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400" dirty="0">
                <a:solidFill>
                  <a:srgbClr val="053D57"/>
                </a:solidFill>
                <a:latin typeface="Amasis MT Pro Black" panose="020B0604020202020204" pitchFamily="18" charset="0"/>
                <a:cs typeface="Arial" panose="020B0604020202020204" pitchFamily="34" charset="0"/>
              </a:rPr>
              <a:t>What can we Commit to?</a:t>
            </a:r>
          </a:p>
        </p:txBody>
      </p:sp>
      <p:sp>
        <p:nvSpPr>
          <p:cNvPr id="3" name="TextBox 2">
            <a:extLst>
              <a:ext uri="{FF2B5EF4-FFF2-40B4-BE49-F238E27FC236}">
                <a16:creationId xmlns:a16="http://schemas.microsoft.com/office/drawing/2014/main" id="{3CE4F0FF-D56B-4917-8FB5-33397FBECA6D}"/>
              </a:ext>
            </a:extLst>
          </p:cNvPr>
          <p:cNvSpPr txBox="1"/>
          <p:nvPr/>
        </p:nvSpPr>
        <p:spPr>
          <a:xfrm>
            <a:off x="1015465" y="1833189"/>
            <a:ext cx="9825255" cy="707886"/>
          </a:xfrm>
          <a:prstGeom prst="rect">
            <a:avLst/>
          </a:prstGeom>
          <a:noFill/>
        </p:spPr>
        <p:txBody>
          <a:bodyPr wrap="square" rtlCol="0">
            <a:spAutoFit/>
          </a:bodyPr>
          <a:lstStyle/>
          <a:p>
            <a:pPr marL="285750" indent="-285750" algn="ctr">
              <a:buFont typeface="Arial" panose="020B0604020202020204" pitchFamily="34" charset="0"/>
              <a:buChar char="•"/>
            </a:pPr>
            <a:r>
              <a:rPr lang="en-JM" sz="2000" dirty="0">
                <a:solidFill>
                  <a:srgbClr val="053D57"/>
                </a:solidFill>
                <a:latin typeface="Amasis MT Pro" panose="02040504050005020304" pitchFamily="18" charset="0"/>
              </a:rPr>
              <a:t>We are made out of the earth and it is that same earth which must sustain us.</a:t>
            </a:r>
          </a:p>
          <a:p>
            <a:pPr algn="ctr"/>
            <a:r>
              <a:rPr lang="en-JM" sz="2000" dirty="0">
                <a:solidFill>
                  <a:srgbClr val="053D57"/>
                </a:solidFill>
                <a:latin typeface="Amasis MT Pro" panose="02040504050005020304" pitchFamily="18" charset="0"/>
              </a:rPr>
              <a:t> </a:t>
            </a:r>
            <a:r>
              <a:rPr lang="en-JM" sz="2000" b="1" dirty="0">
                <a:solidFill>
                  <a:srgbClr val="053D57"/>
                </a:solidFill>
                <a:latin typeface="Amasis MT Pro" panose="02040504050005020304" pitchFamily="18" charset="0"/>
              </a:rPr>
              <a:t>OUR MAINTENANCE COME FROM THE EARTH</a:t>
            </a:r>
            <a:r>
              <a:rPr lang="en-JM" sz="2000" dirty="0">
                <a:solidFill>
                  <a:srgbClr val="053D57"/>
                </a:solidFill>
                <a:latin typeface="Amasis MT Pro" panose="02040504050005020304" pitchFamily="18" charset="0"/>
              </a:rPr>
              <a:t> </a:t>
            </a:r>
          </a:p>
        </p:txBody>
      </p:sp>
      <p:sp>
        <p:nvSpPr>
          <p:cNvPr id="4" name="TextBox 3">
            <a:extLst>
              <a:ext uri="{FF2B5EF4-FFF2-40B4-BE49-F238E27FC236}">
                <a16:creationId xmlns:a16="http://schemas.microsoft.com/office/drawing/2014/main" id="{C3821EB3-C2EB-4F07-A76A-ACC5BF564FB8}"/>
              </a:ext>
            </a:extLst>
          </p:cNvPr>
          <p:cNvSpPr txBox="1"/>
          <p:nvPr/>
        </p:nvSpPr>
        <p:spPr>
          <a:xfrm>
            <a:off x="1015465" y="2903875"/>
            <a:ext cx="9703335" cy="707886"/>
          </a:xfrm>
          <a:prstGeom prst="rect">
            <a:avLst/>
          </a:prstGeom>
          <a:noFill/>
        </p:spPr>
        <p:txBody>
          <a:bodyPr wrap="square" rtlCol="0">
            <a:spAutoFit/>
          </a:bodyPr>
          <a:lstStyle/>
          <a:p>
            <a:pPr marL="285750" indent="-285750" algn="ctr">
              <a:buFont typeface="Arial" panose="020B0604020202020204" pitchFamily="34" charset="0"/>
              <a:buChar char="•"/>
            </a:pPr>
            <a:r>
              <a:rPr lang="en-JM" sz="2000" dirty="0">
                <a:solidFill>
                  <a:srgbClr val="053D57"/>
                </a:solidFill>
                <a:latin typeface="Amasis MT Pro" panose="02040504050005020304" pitchFamily="18" charset="0"/>
              </a:rPr>
              <a:t>The Lord has provided enough food to sustain all of humanity forever. However, every day we see people in poverty starving. </a:t>
            </a:r>
          </a:p>
        </p:txBody>
      </p:sp>
      <p:pic>
        <p:nvPicPr>
          <p:cNvPr id="2" name="Picture 1">
            <a:extLst>
              <a:ext uri="{FF2B5EF4-FFF2-40B4-BE49-F238E27FC236}">
                <a16:creationId xmlns:a16="http://schemas.microsoft.com/office/drawing/2014/main" id="{F037B83A-C7D8-42A7-8E9D-14068EC2B416}"/>
              </a:ext>
            </a:extLst>
          </p:cNvPr>
          <p:cNvPicPr>
            <a:picLocks noChangeAspect="1"/>
          </p:cNvPicPr>
          <p:nvPr/>
        </p:nvPicPr>
        <p:blipFill>
          <a:blip r:embed="rId4"/>
          <a:stretch>
            <a:fillRect/>
          </a:stretch>
        </p:blipFill>
        <p:spPr>
          <a:xfrm>
            <a:off x="4095432" y="3948252"/>
            <a:ext cx="3561436" cy="236997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339271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54CE11890D5FA48B6C480E8AC501335" ma:contentTypeVersion="29" ma:contentTypeDescription="Create a new document." ma:contentTypeScope="" ma:versionID="0f26426b99ac082dffb18528b0b68c2e">
  <xsd:schema xmlns:xsd="http://www.w3.org/2001/XMLSchema" xmlns:xs="http://www.w3.org/2001/XMLSchema" xmlns:p="http://schemas.microsoft.com/office/2006/metadata/properties" xmlns:ns2="b68b9db8-01ce-4abe-9a89-e506c067ac69" xmlns:ns3="9bac7cda-8c2f-43dc-b4ab-c79f0d5d96ea" targetNamespace="http://schemas.microsoft.com/office/2006/metadata/properties" ma:root="true" ma:fieldsID="10d3655d2e91151030fa2716409714b7" ns2:_="" ns3:_="">
    <xsd:import namespace="b68b9db8-01ce-4abe-9a89-e506c067ac69"/>
    <xsd:import namespace="9bac7cda-8c2f-43dc-b4ab-c79f0d5d96ea"/>
    <xsd:element name="properties">
      <xsd:complexType>
        <xsd:sequence>
          <xsd:element name="documentManagement">
            <xsd:complexType>
              <xsd:all>
                <xsd:element ref="ns2:DocType2" minOccurs="0"/>
                <xsd:element ref="ns2:MediaServiceMetadata" minOccurs="0"/>
                <xsd:element ref="ns2:MediaServiceFastMetadata" minOccurs="0"/>
                <xsd:element ref="ns2:MediaServiceAutoTags" minOccurs="0"/>
                <xsd:element ref="ns2:MediaServiceOCR" minOccurs="0"/>
                <xsd:element ref="ns2:MediaServiceDateTaken" minOccurs="0"/>
                <xsd:element ref="ns3:TaxCatchAll" minOccurs="0"/>
                <xsd:element ref="ns3:SharedWithUsers" minOccurs="0"/>
                <xsd:element ref="ns3:SharedWithDetails" minOccurs="0"/>
                <xsd:element ref="ns2:Project" minOccurs="0"/>
                <xsd:element ref="ns2:MediaServiceEventHashCode" minOccurs="0"/>
                <xsd:element ref="ns2:MediaServiceGenerationTime" minOccurs="0"/>
                <xsd:element ref="ns2:MediaServiceAutoKeyPoints" minOccurs="0"/>
                <xsd:element ref="ns2:MediaServiceKeyPoints" minOccurs="0"/>
                <xsd:element ref="ns2:MediaLengthInSeconds" minOccurs="0"/>
                <xsd:element ref="ns2:MediaServiceLocation"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8b9db8-01ce-4abe-9a89-e506c067ac69" elementFormDefault="qualified">
    <xsd:import namespace="http://schemas.microsoft.com/office/2006/documentManagement/types"/>
    <xsd:import namespace="http://schemas.microsoft.com/office/infopath/2007/PartnerControls"/>
    <xsd:element name="DocType2" ma:index="2" nillable="true" ma:displayName="DocType" ma:default="Not Classified" ma:description="Project document type" ma:format="Dropdown" ma:internalName="DocType2">
      <xsd:simpleType>
        <xsd:restriction base="dms:Choice">
          <xsd:enumeration value="Not Classified"/>
          <xsd:enumeration value="Folder"/>
          <xsd:enumeration value="Template"/>
          <xsd:enumeration value="Research Guide"/>
          <xsd:enumeration value="Background-Articles"/>
          <xsd:enumeration value="Background-Other"/>
          <xsd:enumeration value="ProjMan-Proposals"/>
          <xsd:enumeration value="ProjMan-Finance"/>
          <xsd:enumeration value="ProjMan-Human Resources"/>
          <xsd:enumeration value="ProjMan-Meetings"/>
          <xsd:enumeration value="ProjMan-Timelines and Deliverables"/>
          <xsd:enumeration value="Ethics and Governance"/>
          <xsd:enumeration value="TechDocs-Protocol"/>
          <xsd:enumeration value="TechDocs-DMP"/>
          <xsd:enumeration value="TechDocs-SAP"/>
          <xsd:enumeration value="TechDocs-Questionnaire"/>
          <xsd:enumeration value="Output-Conference"/>
          <xsd:enumeration value="Output-Guide"/>
          <xsd:enumeration value="Output-Presentation"/>
          <xsd:enumeration value="Output-Manuscript in Preparation"/>
          <xsd:enumeration value="Output-Manuscript Published"/>
          <xsd:enumeration value="Output-Reports"/>
          <xsd:enumeration value="Output-Workshop"/>
          <xsd:enumeration value="Curation-Deidentified Data"/>
          <xsd:enumeration value="Curation-Analysis Files"/>
          <xsd:enumeration value="Curation-Documents"/>
        </xsd:restriction>
      </xsd:simpleType>
    </xsd:element>
    <xsd:element name="MediaServiceMetadata" ma:index="5" nillable="true" ma:displayName="MediaServiceMetadata" ma:hidden="true" ma:internalName="MediaServiceMetadata" ma:readOnly="true">
      <xsd:simpleType>
        <xsd:restriction base="dms:Note"/>
      </xsd:simpleType>
    </xsd:element>
    <xsd:element name="MediaServiceFastMetadata" ma:index="6" nillable="true" ma:displayName="MediaServiceFastMetadata" ma:hidden="true" ma:internalName="MediaServiceFastMetadata" ma:readOnly="true">
      <xsd:simpleType>
        <xsd:restriction base="dms:Note"/>
      </xsd:simpleType>
    </xsd:element>
    <xsd:element name="MediaServiceAutoTags" ma:index="7" nillable="true" ma:displayName="MediaServiceAutoTags" ma:internalName="MediaServiceAutoTags" ma:readOnly="true">
      <xsd:simpleType>
        <xsd:restriction base="dms:Text"/>
      </xsd:simpleType>
    </xsd:element>
    <xsd:element name="MediaServiceOCR" ma:index="8" nillable="true" ma:displayName="MediaServiceOCR" ma:internalName="MediaServiceOCR" ma:readOnly="true">
      <xsd:simpleType>
        <xsd:restriction base="dms:Note">
          <xsd:maxLength value="255"/>
        </xsd:restriction>
      </xsd:simpleType>
    </xsd:element>
    <xsd:element name="MediaServiceDateTaken" ma:index="9" nillable="true" ma:displayName="MediaServiceDateTaken" ma:hidden="true" ma:internalName="MediaServiceDateTaken" ma:readOnly="true">
      <xsd:simpleType>
        <xsd:restriction base="dms:Text"/>
      </xsd:simpleType>
    </xsd:element>
    <xsd:element name="Project" ma:index="17" nillable="true" ma:displayName="Project" ma:default="Not Assigned" ma:description="Research Project" ma:format="Dropdown" ma:internalName="Project">
      <xsd:simpleType>
        <xsd:restriction base="dms:Choice">
          <xsd:enumeration value="Not Assigned"/>
          <xsd:enumeration value="p100-CFaH"/>
          <xsd:enumeration value="p101-Yale"/>
          <xsd:enumeration value="p102-PopAging"/>
          <xsd:enumeration value="p103-IRBDataConfidentiality"/>
          <xsd:enumeration value="p104-MetricAvailability"/>
          <xsd:enumeration value="p105-SSB"/>
          <xsd:enumeration value="p106-SysDynamics"/>
          <xsd:enumeration value="p107-BDSDrug"/>
          <xsd:enumeration value="p108-2TierCaribbean"/>
          <xsd:enumeration value="p109-LACCohort"/>
          <xsd:enumeration value="p110-P20"/>
          <xsd:enumeration value="p111-GDAR"/>
          <xsd:enumeration value="p112-InmateSurvey"/>
          <xsd:enumeration value="p113-LupusSLA"/>
          <xsd:enumeration value="p114-ZeroInflatedReg"/>
          <xsd:enumeration value="p115-Walkability"/>
          <xsd:enumeration value="p116-BNRCVD"/>
          <xsd:enumeration value="p117-BNRCancer"/>
          <xsd:enumeration value="p118-XPrize"/>
          <xsd:enumeration value="p119-HEARTS"/>
          <xsd:enumeration value="p120-PECHORN"/>
          <xsd:enumeration value="p121-JamaicaCohort"/>
          <xsd:enumeration value="p122-CaribbeanCVDMortality"/>
          <xsd:enumeration value="p123-SCDChildhoodGrowth"/>
          <xsd:enumeration value="p124-HotN"/>
          <xsd:enumeration value="p125-DiabetesRemission"/>
          <xsd:enumeration value="p126-FaN"/>
          <xsd:enumeration value="p127-QEHAmputation"/>
          <xsd:enumeration value="p128-DietaryPatterns"/>
          <xsd:enumeration value="p129-NutritionMetrics"/>
          <xsd:enumeration value="p130-SCDPregnancy"/>
          <xsd:enumeration value="p131-BNRDataRequests"/>
          <xsd:enumeration value="p132-BNRProcessRe-engineer"/>
          <xsd:enumeration value="p133-STEPSSurveyMetrics"/>
          <xsd:enumeration value="p134-CaribbeanCollaborations"/>
          <xsd:enumeration value="p135-DataSharingBarriers"/>
          <xsd:enumeration value="p136-CaribDataWebsite"/>
          <xsd:enumeration value="p137-SRNutritionApps"/>
          <xsd:enumeration value="p138-DataSharingProgramme"/>
          <xsd:enumeration value="p139-QEHInjuryRegistry"/>
          <xsd:enumeration value="p140-BNRAppraisals"/>
          <xsd:enumeration value="p141-BNRDeathData"/>
          <xsd:enumeration value="p142-SmokingAndLungCancer"/>
          <xsd:enumeration value="p143-NCDEmergencyKits"/>
          <xsd:enumeration value="p144-CFaH2"/>
          <xsd:enumeration value="p145-StreetScapes"/>
          <xsd:enumeration value="p146-FoodScapes"/>
          <xsd:enumeration value="p147-NCSASchoolSurvey"/>
          <xsd:enumeration value="p148-StudentExams"/>
          <xsd:enumeration value="p149"/>
          <xsd:enumeration value="p150"/>
          <xsd:enumeration value="p151"/>
          <xsd:enumeration value="p152"/>
          <xsd:enumeration value="p153"/>
          <xsd:enumeration value="p154"/>
          <xsd:enumeration value="p155"/>
          <xsd:enumeration value="p156"/>
          <xsd:enumeration value="p157"/>
          <xsd:enumeration value="p158"/>
          <xsd:enumeration value="p159"/>
          <xsd:enumeration value="p900-REDCapDatasets"/>
        </xsd:restriction>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MediaServiceLocation" ma:index="23" nillable="true" ma:displayName="Location" ma:internalName="MediaServiceLocation" ma:readOnly="true">
      <xsd:simpleType>
        <xsd:restriction base="dms:Text"/>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d6f758b3-ffa6-4222-b5df-c4dd4ecad39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bac7cda-8c2f-43dc-b4ab-c79f0d5d96ea" elementFormDefault="qualified">
    <xsd:import namespace="http://schemas.microsoft.com/office/2006/documentManagement/types"/>
    <xsd:import namespace="http://schemas.microsoft.com/office/infopath/2007/PartnerControls"/>
    <xsd:element name="TaxCatchAll" ma:index="11" nillable="true" ma:displayName="Taxonomy Catch All Column" ma:hidden="true" ma:list="{d79cb327-05aa-4632-8307-722d88d85424}" ma:internalName="TaxCatchAll" ma:showField="CatchAllData" ma:web="9bac7cda-8c2f-43dc-b4ab-c79f0d5d96ea">
      <xsd:complexType>
        <xsd:complexContent>
          <xsd:extension base="dms:MultiChoiceLookup">
            <xsd:sequence>
              <xsd:element name="Value" type="dms:Lookup" maxOccurs="unbounded" minOccurs="0" nillable="true"/>
            </xsd:sequence>
          </xsd:extension>
        </xsd:complexContent>
      </xsd:complexType>
    </xsd:element>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Content Type"/>
        <xsd:element ref="dc:title" minOccurs="0" maxOccurs="1" ma:index="1" ma:displayName="Description"/>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roject xmlns="b68b9db8-01ce-4abe-9a89-e506c067ac69">Not Assigned</Project>
    <DocType2 xmlns="b68b9db8-01ce-4abe-9a89-e506c067ac69">Not Classified</DocType2>
    <TaxCatchAll xmlns="9bac7cda-8c2f-43dc-b4ab-c79f0d5d96ea" xsi:nil="true"/>
    <lcf76f155ced4ddcb4097134ff3c332f xmlns="b68b9db8-01ce-4abe-9a89-e506c067ac6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BD9B3AC-DC3A-4D81-A9E4-26AB863708D2}"/>
</file>

<file path=customXml/itemProps2.xml><?xml version="1.0" encoding="utf-8"?>
<ds:datastoreItem xmlns:ds="http://schemas.openxmlformats.org/officeDocument/2006/customXml" ds:itemID="{804997B6-5F84-4198-8C33-2D73C9F843E3}"/>
</file>

<file path=customXml/itemProps3.xml><?xml version="1.0" encoding="utf-8"?>
<ds:datastoreItem xmlns:ds="http://schemas.openxmlformats.org/officeDocument/2006/customXml" ds:itemID="{154B677C-9A0E-4EAB-AA50-413AF1885CBF}"/>
</file>

<file path=docProps/app.xml><?xml version="1.0" encoding="utf-8"?>
<Properties xmlns="http://schemas.openxmlformats.org/officeDocument/2006/extended-properties" xmlns:vt="http://schemas.openxmlformats.org/officeDocument/2006/docPropsVTypes">
  <Template>FaN Sermon 1</Template>
  <TotalTime>7975</TotalTime>
  <Words>934</Words>
  <Application>Microsoft Office PowerPoint</Application>
  <PresentationFormat>Widescreen</PresentationFormat>
  <Paragraphs>106</Paragraphs>
  <Slides>15</Slides>
  <Notes>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15</vt:i4>
      </vt:variant>
    </vt:vector>
  </HeadingPairs>
  <TitlesOfParts>
    <vt:vector size="26" baseType="lpstr">
      <vt:lpstr>Algerian</vt:lpstr>
      <vt:lpstr>Amasis MT Pro</vt:lpstr>
      <vt:lpstr>Amasis MT Pro Black</vt:lpstr>
      <vt:lpstr>Amasis MT Pro Light</vt:lpstr>
      <vt:lpstr>Arial</vt:lpstr>
      <vt:lpstr>Calibri</vt:lpstr>
      <vt:lpstr>Calibri Light</vt:lpstr>
      <vt:lpstr>PP Hatton Medium</vt:lpstr>
      <vt:lpstr>Roboto Condensed</vt:lpstr>
      <vt:lpstr>Roboto Condensed Light</vt:lpstr>
      <vt:lpstr>Office Theme</vt:lpstr>
      <vt:lpstr> FOODS ARE  GIFTS FROM GOD</vt:lpstr>
      <vt:lpstr>Introduction</vt:lpstr>
      <vt:lpstr>Scripture Reading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Our Partners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FOODS ARE  GIFTS FROM GOD</dc:title>
  <dc:creator>Ari May</dc:creator>
  <cp:lastModifiedBy>Ari May</cp:lastModifiedBy>
  <cp:revision>4</cp:revision>
  <dcterms:created xsi:type="dcterms:W3CDTF">2022-03-31T16:57:23Z</dcterms:created>
  <dcterms:modified xsi:type="dcterms:W3CDTF">2022-05-05T18:16:59Z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0x010100254CE11890D5FA48B6C480E8AC501335</vt:lpwstr>
  </property>
</Properties>
</file>